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0233600" cy="32918400"/>
  <p:notesSz cx="6715125" cy="9239250"/>
  <p:defaultTextStyle>
    <a:defPPr>
      <a:defRPr lang="en-US"/>
    </a:defPPr>
    <a:lvl1pPr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8600" kern="1200">
        <a:solidFill>
          <a:schemeClr val="tx1"/>
        </a:solidFill>
        <a:latin typeface="Arial" panose="020B0604020202020204" pitchFamily="34" charset="0"/>
        <a:ea typeface="+mn-ea"/>
        <a:cs typeface="+mn-cs"/>
      </a:defRPr>
    </a:lvl5pPr>
    <a:lvl6pPr marL="2286000" algn="l" defTabSz="914400" rtl="0" eaLnBrk="1" latinLnBrk="0" hangingPunct="1">
      <a:defRPr sz="8600" kern="1200">
        <a:solidFill>
          <a:schemeClr val="tx1"/>
        </a:solidFill>
        <a:latin typeface="Arial" panose="020B0604020202020204" pitchFamily="34" charset="0"/>
        <a:ea typeface="+mn-ea"/>
        <a:cs typeface="+mn-cs"/>
      </a:defRPr>
    </a:lvl6pPr>
    <a:lvl7pPr marL="2743200" algn="l" defTabSz="914400" rtl="0" eaLnBrk="1" latinLnBrk="0" hangingPunct="1">
      <a:defRPr sz="8600" kern="1200">
        <a:solidFill>
          <a:schemeClr val="tx1"/>
        </a:solidFill>
        <a:latin typeface="Arial" panose="020B0604020202020204" pitchFamily="34" charset="0"/>
        <a:ea typeface="+mn-ea"/>
        <a:cs typeface="+mn-cs"/>
      </a:defRPr>
    </a:lvl7pPr>
    <a:lvl8pPr marL="3200400" algn="l" defTabSz="914400" rtl="0" eaLnBrk="1" latinLnBrk="0" hangingPunct="1">
      <a:defRPr sz="8600" kern="1200">
        <a:solidFill>
          <a:schemeClr val="tx1"/>
        </a:solidFill>
        <a:latin typeface="Arial" panose="020B0604020202020204" pitchFamily="34" charset="0"/>
        <a:ea typeface="+mn-ea"/>
        <a:cs typeface="+mn-cs"/>
      </a:defRPr>
    </a:lvl8pPr>
    <a:lvl9pPr marL="3657600" algn="l" defTabSz="914400" rtl="0" eaLnBrk="1" latinLnBrk="0" hangingPunct="1">
      <a:defRPr sz="8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836">
          <p15:clr>
            <a:srgbClr val="A4A3A4"/>
          </p15:clr>
        </p15:guide>
        <p15:guide id="2" orient="horz" pos="20196">
          <p15:clr>
            <a:srgbClr val="A4A3A4"/>
          </p15:clr>
        </p15:guide>
        <p15:guide id="3" orient="horz" pos="2148">
          <p15:clr>
            <a:srgbClr val="A4A3A4"/>
          </p15:clr>
        </p15:guide>
        <p15:guide id="4" pos="6336">
          <p15:clr>
            <a:srgbClr val="A4A3A4"/>
          </p15:clr>
        </p15:guide>
        <p15:guide id="5" pos="190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p:scale>
          <a:sx n="40" d="100"/>
          <a:sy n="40" d="100"/>
        </p:scale>
        <p:origin x="-1600" y="-3456"/>
      </p:cViewPr>
      <p:guideLst>
        <p:guide orient="horz" pos="4836"/>
        <p:guide orient="horz" pos="20196"/>
        <p:guide orient="horz" pos="2148"/>
        <p:guide pos="6336"/>
        <p:guide pos="1900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ACF29A-E704-2D42-9470-EBF08F73F498}"/>
              </a:ext>
            </a:extLst>
          </p:cNvPr>
          <p:cNvSpPr>
            <a:spLocks noGrp="1"/>
          </p:cNvSpPr>
          <p:nvPr>
            <p:ph type="hdr" sz="quarter"/>
          </p:nvPr>
        </p:nvSpPr>
        <p:spPr>
          <a:xfrm>
            <a:off x="0" y="0"/>
            <a:ext cx="2909888" cy="46355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808C36EC-747F-B14A-A938-4FB4DB0FF1D6}"/>
              </a:ext>
            </a:extLst>
          </p:cNvPr>
          <p:cNvSpPr>
            <a:spLocks noGrp="1"/>
          </p:cNvSpPr>
          <p:nvPr>
            <p:ph type="dt" sz="quarter" idx="1"/>
          </p:nvPr>
        </p:nvSpPr>
        <p:spPr>
          <a:xfrm>
            <a:off x="3803650" y="0"/>
            <a:ext cx="2909888" cy="463550"/>
          </a:xfrm>
          <a:prstGeom prst="rect">
            <a:avLst/>
          </a:prstGeom>
        </p:spPr>
        <p:txBody>
          <a:bodyPr vert="horz" lIns="91440" tIns="45720" rIns="91440" bIns="45720" rtlCol="0"/>
          <a:lstStyle>
            <a:lvl1pPr algn="r" eaLnBrk="1" hangingPunct="1">
              <a:defRPr sz="1200">
                <a:latin typeface="Arial" charset="0"/>
              </a:defRPr>
            </a:lvl1pPr>
          </a:lstStyle>
          <a:p>
            <a:pPr>
              <a:defRPr/>
            </a:pPr>
            <a:fld id="{7D23AB1A-CFAC-2E40-A1A5-A99AFF39FBE1}" type="datetimeFigureOut">
              <a:rPr lang="en-US"/>
              <a:pPr>
                <a:defRPr/>
              </a:pPr>
              <a:t>6/14/23</a:t>
            </a:fld>
            <a:endParaRPr lang="en-US" dirty="0"/>
          </a:p>
        </p:txBody>
      </p:sp>
      <p:sp>
        <p:nvSpPr>
          <p:cNvPr id="4" name="Footer Placeholder 3">
            <a:extLst>
              <a:ext uri="{FF2B5EF4-FFF2-40B4-BE49-F238E27FC236}">
                <a16:creationId xmlns:a16="http://schemas.microsoft.com/office/drawing/2014/main" id="{9C31A3B6-68CA-8A4D-8BFC-2353BA1E6002}"/>
              </a:ext>
            </a:extLst>
          </p:cNvPr>
          <p:cNvSpPr>
            <a:spLocks noGrp="1"/>
          </p:cNvSpPr>
          <p:nvPr>
            <p:ph type="ftr" sz="quarter" idx="2"/>
          </p:nvPr>
        </p:nvSpPr>
        <p:spPr>
          <a:xfrm>
            <a:off x="0" y="8775700"/>
            <a:ext cx="2909888" cy="46355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57318C79-8E30-5849-B4E8-43D0F8FB2163}"/>
              </a:ext>
            </a:extLst>
          </p:cNvPr>
          <p:cNvSpPr>
            <a:spLocks noGrp="1"/>
          </p:cNvSpPr>
          <p:nvPr>
            <p:ph type="sldNum" sz="quarter" idx="3"/>
          </p:nvPr>
        </p:nvSpPr>
        <p:spPr>
          <a:xfrm>
            <a:off x="3803650" y="8775700"/>
            <a:ext cx="2909888"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0F38EDC-722A-E046-B69E-15D2C0D85C87}"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BDD0246-4CB7-E541-8FBF-9D150ECEC44D}"/>
              </a:ext>
            </a:extLst>
          </p:cNvPr>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3075" name="Rectangle 3">
            <a:extLst>
              <a:ext uri="{FF2B5EF4-FFF2-40B4-BE49-F238E27FC236}">
                <a16:creationId xmlns:a16="http://schemas.microsoft.com/office/drawing/2014/main" id="{605797E7-E3E6-0B4C-BDE0-EA0E5473510D}"/>
              </a:ext>
            </a:extLst>
          </p:cNvPr>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35DACFC9-193F-C41B-D09A-57D15DE35487}"/>
              </a:ext>
            </a:extLst>
          </p:cNvPr>
          <p:cNvSpPr>
            <a:spLocks noGrp="1" noRot="1" noChangeAspect="1" noChangeArrowheads="1" noTextEdit="1"/>
          </p:cNvSpPr>
          <p:nvPr>
            <p:ph type="sldImg" idx="2"/>
          </p:nvPr>
        </p:nvSpPr>
        <p:spPr bwMode="auto">
          <a:xfrm>
            <a:off x="1239838" y="692150"/>
            <a:ext cx="4237037" cy="34655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77B9A71A-7A7E-3646-9048-90222C04812E}"/>
              </a:ext>
            </a:extLst>
          </p:cNvPr>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69662429-3CB7-4242-8A73-0D05A2D1B85A}"/>
              </a:ext>
            </a:extLst>
          </p:cNvPr>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3079" name="Rectangle 7">
            <a:extLst>
              <a:ext uri="{FF2B5EF4-FFF2-40B4-BE49-F238E27FC236}">
                <a16:creationId xmlns:a16="http://schemas.microsoft.com/office/drawing/2014/main" id="{83AE714A-E17F-D244-AC16-F98C94EFD2E6}"/>
              </a:ext>
            </a:extLst>
          </p:cNvPr>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5EFF747-5884-9A4A-AF72-01B7956C716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2188406E-34C5-FCCD-F513-64A7AA15F7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5C7F551-F6B1-014C-B97D-F1AFD85FF79A}" type="slidenum">
              <a:rPr lang="en-US" altLang="en-US"/>
              <a:pPr>
                <a:spcBef>
                  <a:spcPct val="0"/>
                </a:spcBef>
              </a:pPr>
              <a:t>1</a:t>
            </a:fld>
            <a:endParaRPr lang="en-US" altLang="en-US"/>
          </a:p>
        </p:txBody>
      </p:sp>
      <p:sp>
        <p:nvSpPr>
          <p:cNvPr id="5123" name="Rectangle 2">
            <a:extLst>
              <a:ext uri="{FF2B5EF4-FFF2-40B4-BE49-F238E27FC236}">
                <a16:creationId xmlns:a16="http://schemas.microsoft.com/office/drawing/2014/main" id="{E029BAD5-745B-A8EE-00D2-66D4258DDF51}"/>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15849336-641D-9B52-1EED-22A232DCBB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19023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12">
            <a:extLst>
              <a:ext uri="{FF2B5EF4-FFF2-40B4-BE49-F238E27FC236}">
                <a16:creationId xmlns:a16="http://schemas.microsoft.com/office/drawing/2014/main" id="{B632FE90-2501-4D8B-E33A-0F9C1691B17C}"/>
              </a:ext>
            </a:extLst>
          </p:cNvPr>
          <p:cNvGraphicFramePr>
            <a:graphicFrameLocks noChangeAspect="1"/>
          </p:cNvGraphicFramePr>
          <p:nvPr userDrawn="1"/>
        </p:nvGraphicFramePr>
        <p:xfrm>
          <a:off x="32829500" y="32385000"/>
          <a:ext cx="6196013" cy="212725"/>
        </p:xfrm>
        <a:graphic>
          <a:graphicData uri="http://schemas.openxmlformats.org/presentationml/2006/ole">
            <mc:AlternateContent xmlns:mc="http://schemas.openxmlformats.org/markup-compatibility/2006">
              <mc:Choice xmlns:v="urn:schemas-microsoft-com:vml" Requires="v">
                <p:oleObj name="CorelDRAW" r:id="rId3" imgW="26492200" imgH="927100" progId="">
                  <p:embed/>
                </p:oleObj>
              </mc:Choice>
              <mc:Fallback>
                <p:oleObj name="CorelDRAW" r:id="rId3" imgW="26492200" imgH="927100" progId="">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29500" y="32385000"/>
                        <a:ext cx="6196013" cy="212725"/>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022725" rtl="0" eaLnBrk="0" fontAlgn="base" hangingPunct="0">
        <a:spcBef>
          <a:spcPct val="0"/>
        </a:spcBef>
        <a:spcAft>
          <a:spcPct val="0"/>
        </a:spcAft>
        <a:defRPr sz="19300">
          <a:solidFill>
            <a:schemeClr val="tx2"/>
          </a:solidFill>
          <a:latin typeface="+mj-lt"/>
          <a:ea typeface="+mj-ea"/>
          <a:cs typeface="+mj-cs"/>
        </a:defRPr>
      </a:lvl1pPr>
      <a:lvl2pPr algn="ctr" defTabSz="4022725" rtl="0" eaLnBrk="0" fontAlgn="base" hangingPunct="0">
        <a:spcBef>
          <a:spcPct val="0"/>
        </a:spcBef>
        <a:spcAft>
          <a:spcPct val="0"/>
        </a:spcAft>
        <a:defRPr sz="19300">
          <a:solidFill>
            <a:schemeClr val="tx2"/>
          </a:solidFill>
          <a:latin typeface="Arial" charset="0"/>
        </a:defRPr>
      </a:lvl2pPr>
      <a:lvl3pPr algn="ctr" defTabSz="4022725" rtl="0" eaLnBrk="0" fontAlgn="base" hangingPunct="0">
        <a:spcBef>
          <a:spcPct val="0"/>
        </a:spcBef>
        <a:spcAft>
          <a:spcPct val="0"/>
        </a:spcAft>
        <a:defRPr sz="19300">
          <a:solidFill>
            <a:schemeClr val="tx2"/>
          </a:solidFill>
          <a:latin typeface="Arial" charset="0"/>
        </a:defRPr>
      </a:lvl3pPr>
      <a:lvl4pPr algn="ctr" defTabSz="4022725" rtl="0" eaLnBrk="0" fontAlgn="base" hangingPunct="0">
        <a:spcBef>
          <a:spcPct val="0"/>
        </a:spcBef>
        <a:spcAft>
          <a:spcPct val="0"/>
        </a:spcAft>
        <a:defRPr sz="19300">
          <a:solidFill>
            <a:schemeClr val="tx2"/>
          </a:solidFill>
          <a:latin typeface="Arial" charset="0"/>
        </a:defRPr>
      </a:lvl4pPr>
      <a:lvl5pPr algn="ctr" defTabSz="4022725" rtl="0" eaLnBrk="0" fontAlgn="base" hangingPunct="0">
        <a:spcBef>
          <a:spcPct val="0"/>
        </a:spcBef>
        <a:spcAft>
          <a:spcPct val="0"/>
        </a:spcAft>
        <a:defRPr sz="19300">
          <a:solidFill>
            <a:schemeClr val="tx2"/>
          </a:solidFill>
          <a:latin typeface="Arial" charset="0"/>
        </a:defRPr>
      </a:lvl5pPr>
      <a:lvl6pPr marL="419115" algn="ctr" defTabSz="4023798" rtl="0" fontAlgn="base">
        <a:spcBef>
          <a:spcPct val="0"/>
        </a:spcBef>
        <a:spcAft>
          <a:spcPct val="0"/>
        </a:spcAft>
        <a:defRPr sz="19342">
          <a:solidFill>
            <a:schemeClr val="tx2"/>
          </a:solidFill>
          <a:latin typeface="Arial" charset="0"/>
        </a:defRPr>
      </a:lvl6pPr>
      <a:lvl7pPr marL="838230" algn="ctr" defTabSz="4023798" rtl="0" fontAlgn="base">
        <a:spcBef>
          <a:spcPct val="0"/>
        </a:spcBef>
        <a:spcAft>
          <a:spcPct val="0"/>
        </a:spcAft>
        <a:defRPr sz="19342">
          <a:solidFill>
            <a:schemeClr val="tx2"/>
          </a:solidFill>
          <a:latin typeface="Arial" charset="0"/>
        </a:defRPr>
      </a:lvl7pPr>
      <a:lvl8pPr marL="1257346" algn="ctr" defTabSz="4023798" rtl="0" fontAlgn="base">
        <a:spcBef>
          <a:spcPct val="0"/>
        </a:spcBef>
        <a:spcAft>
          <a:spcPct val="0"/>
        </a:spcAft>
        <a:defRPr sz="19342">
          <a:solidFill>
            <a:schemeClr val="tx2"/>
          </a:solidFill>
          <a:latin typeface="Arial" charset="0"/>
        </a:defRPr>
      </a:lvl8pPr>
      <a:lvl9pPr marL="1676461" algn="ctr" defTabSz="4023798" rtl="0" fontAlgn="base">
        <a:spcBef>
          <a:spcPct val="0"/>
        </a:spcBef>
        <a:spcAft>
          <a:spcPct val="0"/>
        </a:spcAft>
        <a:defRPr sz="19342">
          <a:solidFill>
            <a:schemeClr val="tx2"/>
          </a:solidFill>
          <a:latin typeface="Arial" charset="0"/>
        </a:defRPr>
      </a:lvl9pPr>
    </p:titleStyle>
    <p:bodyStyle>
      <a:lvl1pPr marL="1508125" indent="-1508125" algn="l" defTabSz="4022725" rtl="0" eaLnBrk="0" fontAlgn="base" hangingPunct="0">
        <a:spcBef>
          <a:spcPct val="20000"/>
        </a:spcBef>
        <a:spcAft>
          <a:spcPct val="0"/>
        </a:spcAft>
        <a:buChar char="•"/>
        <a:defRPr sz="14100">
          <a:solidFill>
            <a:schemeClr val="tx1"/>
          </a:solidFill>
          <a:latin typeface="+mn-lt"/>
          <a:ea typeface="+mn-ea"/>
          <a:cs typeface="+mn-cs"/>
        </a:defRPr>
      </a:lvl1pPr>
      <a:lvl2pPr marL="3267075" indent="-1257300" algn="l" defTabSz="4022725" rtl="0" eaLnBrk="0" fontAlgn="base" hangingPunct="0">
        <a:spcBef>
          <a:spcPct val="20000"/>
        </a:spcBef>
        <a:spcAft>
          <a:spcPct val="0"/>
        </a:spcAft>
        <a:buChar char="–"/>
        <a:defRPr sz="12200">
          <a:solidFill>
            <a:schemeClr val="tx1"/>
          </a:solidFill>
          <a:latin typeface="+mn-lt"/>
        </a:defRPr>
      </a:lvl2pPr>
      <a:lvl3pPr marL="5029200" indent="-1004888" algn="l" defTabSz="4022725" rtl="0" eaLnBrk="0" fontAlgn="base" hangingPunct="0">
        <a:spcBef>
          <a:spcPct val="20000"/>
        </a:spcBef>
        <a:spcAft>
          <a:spcPct val="0"/>
        </a:spcAft>
        <a:buChar char="•"/>
        <a:defRPr sz="10500">
          <a:solidFill>
            <a:schemeClr val="tx1"/>
          </a:solidFill>
          <a:latin typeface="+mn-lt"/>
        </a:defRPr>
      </a:lvl3pPr>
      <a:lvl4pPr marL="7038975" indent="-1004888" algn="l" defTabSz="4022725" rtl="0" eaLnBrk="0" fontAlgn="base" hangingPunct="0">
        <a:spcBef>
          <a:spcPct val="20000"/>
        </a:spcBef>
        <a:spcAft>
          <a:spcPct val="0"/>
        </a:spcAft>
        <a:buChar char="–"/>
        <a:defRPr sz="8800">
          <a:solidFill>
            <a:schemeClr val="tx1"/>
          </a:solidFill>
          <a:latin typeface="+mn-lt"/>
        </a:defRPr>
      </a:lvl4pPr>
      <a:lvl5pPr marL="9051925" indent="-1004888" algn="l" defTabSz="4022725" rtl="0" eaLnBrk="0" fontAlgn="base" hangingPunct="0">
        <a:spcBef>
          <a:spcPct val="20000"/>
        </a:spcBef>
        <a:spcAft>
          <a:spcPct val="0"/>
        </a:spcAft>
        <a:buChar char="»"/>
        <a:defRPr sz="8800">
          <a:solidFill>
            <a:schemeClr val="tx1"/>
          </a:solidFill>
          <a:latin typeface="+mn-lt"/>
        </a:defRPr>
      </a:lvl5pPr>
      <a:lvl6pPr marL="9472296" indent="-1005586" algn="l" defTabSz="4023798" rtl="0" fontAlgn="base">
        <a:spcBef>
          <a:spcPct val="20000"/>
        </a:spcBef>
        <a:spcAft>
          <a:spcPct val="0"/>
        </a:spcAft>
        <a:buChar char="»"/>
        <a:defRPr sz="8800">
          <a:solidFill>
            <a:schemeClr val="tx1"/>
          </a:solidFill>
          <a:latin typeface="+mn-lt"/>
        </a:defRPr>
      </a:lvl6pPr>
      <a:lvl7pPr marL="9891411" indent="-1005586" algn="l" defTabSz="4023798" rtl="0" fontAlgn="base">
        <a:spcBef>
          <a:spcPct val="20000"/>
        </a:spcBef>
        <a:spcAft>
          <a:spcPct val="0"/>
        </a:spcAft>
        <a:buChar char="»"/>
        <a:defRPr sz="8800">
          <a:solidFill>
            <a:schemeClr val="tx1"/>
          </a:solidFill>
          <a:latin typeface="+mn-lt"/>
        </a:defRPr>
      </a:lvl7pPr>
      <a:lvl8pPr marL="10310526" indent="-1005586" algn="l" defTabSz="4023798" rtl="0" fontAlgn="base">
        <a:spcBef>
          <a:spcPct val="20000"/>
        </a:spcBef>
        <a:spcAft>
          <a:spcPct val="0"/>
        </a:spcAft>
        <a:buChar char="»"/>
        <a:defRPr sz="8800">
          <a:solidFill>
            <a:schemeClr val="tx1"/>
          </a:solidFill>
          <a:latin typeface="+mn-lt"/>
        </a:defRPr>
      </a:lvl8pPr>
      <a:lvl9pPr marL="10729642" indent="-1005586" algn="l" defTabSz="4023798" rtl="0" fontAlgn="base">
        <a:spcBef>
          <a:spcPct val="20000"/>
        </a:spcBef>
        <a:spcAft>
          <a:spcPct val="0"/>
        </a:spcAft>
        <a:buChar char="»"/>
        <a:defRPr sz="8800">
          <a:solidFill>
            <a:schemeClr val="tx1"/>
          </a:solidFill>
          <a:latin typeface="+mn-lt"/>
        </a:defRPr>
      </a:lvl9pPr>
    </p:bodyStyle>
    <p:otherStyle>
      <a:defPPr>
        <a:defRPr lang="en-US"/>
      </a:defPPr>
      <a:lvl1pPr marL="0" algn="l" defTabSz="838230" rtl="0" eaLnBrk="1" latinLnBrk="0" hangingPunct="1">
        <a:defRPr sz="1650" kern="1200">
          <a:solidFill>
            <a:schemeClr val="tx1"/>
          </a:solidFill>
          <a:latin typeface="+mn-lt"/>
          <a:ea typeface="+mn-ea"/>
          <a:cs typeface="+mn-cs"/>
        </a:defRPr>
      </a:lvl1pPr>
      <a:lvl2pPr marL="419115" algn="l" defTabSz="838230" rtl="0" eaLnBrk="1" latinLnBrk="0" hangingPunct="1">
        <a:defRPr sz="1650" kern="1200">
          <a:solidFill>
            <a:schemeClr val="tx1"/>
          </a:solidFill>
          <a:latin typeface="+mn-lt"/>
          <a:ea typeface="+mn-ea"/>
          <a:cs typeface="+mn-cs"/>
        </a:defRPr>
      </a:lvl2pPr>
      <a:lvl3pPr marL="838230" algn="l" defTabSz="838230" rtl="0" eaLnBrk="1" latinLnBrk="0" hangingPunct="1">
        <a:defRPr sz="1650" kern="1200">
          <a:solidFill>
            <a:schemeClr val="tx1"/>
          </a:solidFill>
          <a:latin typeface="+mn-lt"/>
          <a:ea typeface="+mn-ea"/>
          <a:cs typeface="+mn-cs"/>
        </a:defRPr>
      </a:lvl3pPr>
      <a:lvl4pPr marL="1257346" algn="l" defTabSz="838230" rtl="0" eaLnBrk="1" latinLnBrk="0" hangingPunct="1">
        <a:defRPr sz="1650" kern="1200">
          <a:solidFill>
            <a:schemeClr val="tx1"/>
          </a:solidFill>
          <a:latin typeface="+mn-lt"/>
          <a:ea typeface="+mn-ea"/>
          <a:cs typeface="+mn-cs"/>
        </a:defRPr>
      </a:lvl4pPr>
      <a:lvl5pPr marL="1676461" algn="l" defTabSz="838230" rtl="0" eaLnBrk="1" latinLnBrk="0" hangingPunct="1">
        <a:defRPr sz="1650" kern="1200">
          <a:solidFill>
            <a:schemeClr val="tx1"/>
          </a:solidFill>
          <a:latin typeface="+mn-lt"/>
          <a:ea typeface="+mn-ea"/>
          <a:cs typeface="+mn-cs"/>
        </a:defRPr>
      </a:lvl5pPr>
      <a:lvl6pPr marL="2095576" algn="l" defTabSz="838230" rtl="0" eaLnBrk="1" latinLnBrk="0" hangingPunct="1">
        <a:defRPr sz="1650" kern="1200">
          <a:solidFill>
            <a:schemeClr val="tx1"/>
          </a:solidFill>
          <a:latin typeface="+mn-lt"/>
          <a:ea typeface="+mn-ea"/>
          <a:cs typeface="+mn-cs"/>
        </a:defRPr>
      </a:lvl6pPr>
      <a:lvl7pPr marL="2514691" algn="l" defTabSz="838230" rtl="0" eaLnBrk="1" latinLnBrk="0" hangingPunct="1">
        <a:defRPr sz="1650" kern="1200">
          <a:solidFill>
            <a:schemeClr val="tx1"/>
          </a:solidFill>
          <a:latin typeface="+mn-lt"/>
          <a:ea typeface="+mn-ea"/>
          <a:cs typeface="+mn-cs"/>
        </a:defRPr>
      </a:lvl7pPr>
      <a:lvl8pPr marL="2933807" algn="l" defTabSz="838230" rtl="0" eaLnBrk="1" latinLnBrk="0" hangingPunct="1">
        <a:defRPr sz="1650" kern="1200">
          <a:solidFill>
            <a:schemeClr val="tx1"/>
          </a:solidFill>
          <a:latin typeface="+mn-lt"/>
          <a:ea typeface="+mn-ea"/>
          <a:cs typeface="+mn-cs"/>
        </a:defRPr>
      </a:lvl8pPr>
      <a:lvl9pPr marL="3352922" algn="l" defTabSz="838230" rtl="0" eaLnBrk="1" latinLnBrk="0" hangingPunct="1">
        <a:defRPr sz="16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5A150C"/>
        </a:solidFill>
        <a:effectLst/>
      </p:bgPr>
    </p:bg>
    <p:spTree>
      <p:nvGrpSpPr>
        <p:cNvPr id="1" name=""/>
        <p:cNvGrpSpPr/>
        <p:nvPr/>
      </p:nvGrpSpPr>
      <p:grpSpPr>
        <a:xfrm>
          <a:off x="0" y="0"/>
          <a:ext cx="0" cy="0"/>
          <a:chOff x="0" y="0"/>
          <a:chExt cx="0" cy="0"/>
        </a:xfrm>
      </p:grpSpPr>
      <p:sp>
        <p:nvSpPr>
          <p:cNvPr id="4100" name="AutoShape 31">
            <a:extLst>
              <a:ext uri="{FF2B5EF4-FFF2-40B4-BE49-F238E27FC236}">
                <a16:creationId xmlns:a16="http://schemas.microsoft.com/office/drawing/2014/main" id="{D9A9A5A4-CBCF-0142-804D-E4F43593B48A}"/>
              </a:ext>
            </a:extLst>
          </p:cNvPr>
          <p:cNvSpPr>
            <a:spLocks noChangeArrowheads="1"/>
          </p:cNvSpPr>
          <p:nvPr/>
        </p:nvSpPr>
        <p:spPr bwMode="auto">
          <a:xfrm>
            <a:off x="20496646" y="7817648"/>
            <a:ext cx="9641683" cy="24630832"/>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charset="0"/>
              </a:defRPr>
            </a:lvl1pPr>
            <a:lvl2pPr marL="742950" indent="-285750">
              <a:defRPr sz="8600">
                <a:solidFill>
                  <a:schemeClr val="tx1"/>
                </a:solidFill>
                <a:latin typeface="Arial" charset="0"/>
              </a:defRPr>
            </a:lvl2pPr>
            <a:lvl3pPr marL="1143000" indent="-228600">
              <a:defRPr sz="8600">
                <a:solidFill>
                  <a:schemeClr val="tx1"/>
                </a:solidFill>
                <a:latin typeface="Arial" charset="0"/>
              </a:defRPr>
            </a:lvl3pPr>
            <a:lvl4pPr marL="1600200" indent="-228600">
              <a:defRPr sz="8600">
                <a:solidFill>
                  <a:schemeClr val="tx1"/>
                </a:solidFill>
                <a:latin typeface="Arial" charset="0"/>
              </a:defRPr>
            </a:lvl4pPr>
            <a:lvl5pPr marL="2057400" indent="-228600">
              <a:defRPr sz="8600">
                <a:solidFill>
                  <a:schemeClr val="tx1"/>
                </a:solidFill>
                <a:latin typeface="Arial" charset="0"/>
              </a:defRPr>
            </a:lvl5pPr>
            <a:lvl6pPr marL="2514600" indent="-228600" eaLnBrk="0" fontAlgn="base" hangingPunct="0">
              <a:spcBef>
                <a:spcPct val="0"/>
              </a:spcBef>
              <a:spcAft>
                <a:spcPct val="0"/>
              </a:spcAft>
              <a:defRPr sz="8600">
                <a:solidFill>
                  <a:schemeClr val="tx1"/>
                </a:solidFill>
                <a:latin typeface="Arial" charset="0"/>
              </a:defRPr>
            </a:lvl6pPr>
            <a:lvl7pPr marL="2971800" indent="-228600" eaLnBrk="0" fontAlgn="base" hangingPunct="0">
              <a:spcBef>
                <a:spcPct val="0"/>
              </a:spcBef>
              <a:spcAft>
                <a:spcPct val="0"/>
              </a:spcAft>
              <a:defRPr sz="8600">
                <a:solidFill>
                  <a:schemeClr val="tx1"/>
                </a:solidFill>
                <a:latin typeface="Arial" charset="0"/>
              </a:defRPr>
            </a:lvl7pPr>
            <a:lvl8pPr marL="3429000" indent="-228600" eaLnBrk="0" fontAlgn="base" hangingPunct="0">
              <a:spcBef>
                <a:spcPct val="0"/>
              </a:spcBef>
              <a:spcAft>
                <a:spcPct val="0"/>
              </a:spcAft>
              <a:defRPr sz="8600">
                <a:solidFill>
                  <a:schemeClr val="tx1"/>
                </a:solidFill>
                <a:latin typeface="Arial" charset="0"/>
              </a:defRPr>
            </a:lvl8pPr>
            <a:lvl9pPr marL="3886200" indent="-228600" eaLnBrk="0" fontAlgn="base" hangingPunct="0">
              <a:spcBef>
                <a:spcPct val="0"/>
              </a:spcBef>
              <a:spcAft>
                <a:spcPct val="0"/>
              </a:spcAft>
              <a:defRPr sz="8600">
                <a:solidFill>
                  <a:schemeClr val="tx1"/>
                </a:solidFill>
                <a:latin typeface="Arial" charset="0"/>
              </a:defRPr>
            </a:lvl9pPr>
          </a:lstStyle>
          <a:p>
            <a:pPr algn="ctr" eaLnBrk="1" hangingPunct="1">
              <a:defRPr/>
            </a:pPr>
            <a:endParaRPr lang="en-US" altLang="en-US" sz="7884" dirty="0"/>
          </a:p>
        </p:txBody>
      </p:sp>
      <p:sp>
        <p:nvSpPr>
          <p:cNvPr id="4101" name="AutoShape 4">
            <a:extLst>
              <a:ext uri="{FF2B5EF4-FFF2-40B4-BE49-F238E27FC236}">
                <a16:creationId xmlns:a16="http://schemas.microsoft.com/office/drawing/2014/main" id="{CDB426A6-0C8C-F64D-A725-BD3F752350A0}"/>
              </a:ext>
            </a:extLst>
          </p:cNvPr>
          <p:cNvSpPr>
            <a:spLocks noChangeArrowheads="1"/>
          </p:cNvSpPr>
          <p:nvPr/>
        </p:nvSpPr>
        <p:spPr bwMode="auto">
          <a:xfrm>
            <a:off x="737281" y="7740650"/>
            <a:ext cx="9059862" cy="24720550"/>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charset="0"/>
              </a:defRPr>
            </a:lvl1pPr>
            <a:lvl2pPr marL="742950" indent="-285750">
              <a:defRPr sz="8600">
                <a:solidFill>
                  <a:schemeClr val="tx1"/>
                </a:solidFill>
                <a:latin typeface="Arial" charset="0"/>
              </a:defRPr>
            </a:lvl2pPr>
            <a:lvl3pPr marL="1143000" indent="-228600">
              <a:defRPr sz="8600">
                <a:solidFill>
                  <a:schemeClr val="tx1"/>
                </a:solidFill>
                <a:latin typeface="Arial" charset="0"/>
              </a:defRPr>
            </a:lvl3pPr>
            <a:lvl4pPr marL="1600200" indent="-228600">
              <a:defRPr sz="8600">
                <a:solidFill>
                  <a:schemeClr val="tx1"/>
                </a:solidFill>
                <a:latin typeface="Arial" charset="0"/>
              </a:defRPr>
            </a:lvl4pPr>
            <a:lvl5pPr marL="2057400" indent="-228600">
              <a:defRPr sz="8600">
                <a:solidFill>
                  <a:schemeClr val="tx1"/>
                </a:solidFill>
                <a:latin typeface="Arial" charset="0"/>
              </a:defRPr>
            </a:lvl5pPr>
            <a:lvl6pPr marL="2514600" indent="-228600" eaLnBrk="0" fontAlgn="base" hangingPunct="0">
              <a:spcBef>
                <a:spcPct val="0"/>
              </a:spcBef>
              <a:spcAft>
                <a:spcPct val="0"/>
              </a:spcAft>
              <a:defRPr sz="8600">
                <a:solidFill>
                  <a:schemeClr val="tx1"/>
                </a:solidFill>
                <a:latin typeface="Arial" charset="0"/>
              </a:defRPr>
            </a:lvl6pPr>
            <a:lvl7pPr marL="2971800" indent="-228600" eaLnBrk="0" fontAlgn="base" hangingPunct="0">
              <a:spcBef>
                <a:spcPct val="0"/>
              </a:spcBef>
              <a:spcAft>
                <a:spcPct val="0"/>
              </a:spcAft>
              <a:defRPr sz="8600">
                <a:solidFill>
                  <a:schemeClr val="tx1"/>
                </a:solidFill>
                <a:latin typeface="Arial" charset="0"/>
              </a:defRPr>
            </a:lvl7pPr>
            <a:lvl8pPr marL="3429000" indent="-228600" eaLnBrk="0" fontAlgn="base" hangingPunct="0">
              <a:spcBef>
                <a:spcPct val="0"/>
              </a:spcBef>
              <a:spcAft>
                <a:spcPct val="0"/>
              </a:spcAft>
              <a:defRPr sz="8600">
                <a:solidFill>
                  <a:schemeClr val="tx1"/>
                </a:solidFill>
                <a:latin typeface="Arial" charset="0"/>
              </a:defRPr>
            </a:lvl8pPr>
            <a:lvl9pPr marL="3886200" indent="-228600" eaLnBrk="0" fontAlgn="base" hangingPunct="0">
              <a:spcBef>
                <a:spcPct val="0"/>
              </a:spcBef>
              <a:spcAft>
                <a:spcPct val="0"/>
              </a:spcAft>
              <a:defRPr sz="8600">
                <a:solidFill>
                  <a:schemeClr val="tx1"/>
                </a:solidFill>
                <a:latin typeface="Arial" charset="0"/>
              </a:defRPr>
            </a:lvl9pPr>
          </a:lstStyle>
          <a:p>
            <a:pPr algn="ctr" eaLnBrk="1" hangingPunct="1">
              <a:defRPr/>
            </a:pPr>
            <a:endParaRPr lang="en-US" altLang="en-US" sz="8000" dirty="0"/>
          </a:p>
        </p:txBody>
      </p:sp>
      <p:sp>
        <p:nvSpPr>
          <p:cNvPr id="4105" name="AutoShape 13">
            <a:extLst>
              <a:ext uri="{FF2B5EF4-FFF2-40B4-BE49-F238E27FC236}">
                <a16:creationId xmlns:a16="http://schemas.microsoft.com/office/drawing/2014/main" id="{30ED7976-1D86-E94B-8038-CA2A2D40E2CB}"/>
              </a:ext>
            </a:extLst>
          </p:cNvPr>
          <p:cNvSpPr>
            <a:spLocks noChangeArrowheads="1"/>
          </p:cNvSpPr>
          <p:nvPr/>
        </p:nvSpPr>
        <p:spPr bwMode="auto">
          <a:xfrm>
            <a:off x="628650" y="623888"/>
            <a:ext cx="38976300" cy="6110287"/>
          </a:xfrm>
          <a:prstGeom prst="roundRect">
            <a:avLst>
              <a:gd name="adj" fmla="val 10870"/>
            </a:avLst>
          </a:prstGeom>
          <a:solidFill>
            <a:srgbClr val="F8B732"/>
          </a:solidFill>
          <a:ln w="9525">
            <a:solidFill>
              <a:schemeClr val="tx1"/>
            </a:solidFill>
            <a:round/>
            <a:headEnd/>
            <a:tailEnd/>
          </a:ln>
        </p:spPr>
        <p:txBody>
          <a:bodyPr wrap="none" anchor="ctr"/>
          <a:lstStyle>
            <a:lvl1pPr defTabSz="4389438">
              <a:defRPr sz="8600">
                <a:solidFill>
                  <a:schemeClr val="tx1"/>
                </a:solidFill>
                <a:latin typeface="Arial" charset="0"/>
              </a:defRPr>
            </a:lvl1pPr>
            <a:lvl2pPr marL="742950" indent="-285750" defTabSz="4389438">
              <a:defRPr sz="8600">
                <a:solidFill>
                  <a:schemeClr val="tx1"/>
                </a:solidFill>
                <a:latin typeface="Arial" charset="0"/>
              </a:defRPr>
            </a:lvl2pPr>
            <a:lvl3pPr marL="1143000" indent="-228600" defTabSz="4389438">
              <a:defRPr sz="8600">
                <a:solidFill>
                  <a:schemeClr val="tx1"/>
                </a:solidFill>
                <a:latin typeface="Arial" charset="0"/>
              </a:defRPr>
            </a:lvl3pPr>
            <a:lvl4pPr marL="1600200" indent="-228600" defTabSz="4389438">
              <a:defRPr sz="8600">
                <a:solidFill>
                  <a:schemeClr val="tx1"/>
                </a:solidFill>
                <a:latin typeface="Arial" charset="0"/>
              </a:defRPr>
            </a:lvl4pPr>
            <a:lvl5pPr marL="2057400" indent="-228600" defTabSz="4389438">
              <a:defRPr sz="8600">
                <a:solidFill>
                  <a:schemeClr val="tx1"/>
                </a:solidFill>
                <a:latin typeface="Arial" charset="0"/>
              </a:defRPr>
            </a:lvl5pPr>
            <a:lvl6pPr marL="2514600" indent="-228600" defTabSz="4389438" eaLnBrk="0" fontAlgn="base" hangingPunct="0">
              <a:spcBef>
                <a:spcPct val="0"/>
              </a:spcBef>
              <a:spcAft>
                <a:spcPct val="0"/>
              </a:spcAft>
              <a:defRPr sz="8600">
                <a:solidFill>
                  <a:schemeClr val="tx1"/>
                </a:solidFill>
                <a:latin typeface="Arial" charset="0"/>
              </a:defRPr>
            </a:lvl6pPr>
            <a:lvl7pPr marL="2971800" indent="-228600" defTabSz="4389438" eaLnBrk="0" fontAlgn="base" hangingPunct="0">
              <a:spcBef>
                <a:spcPct val="0"/>
              </a:spcBef>
              <a:spcAft>
                <a:spcPct val="0"/>
              </a:spcAft>
              <a:defRPr sz="8600">
                <a:solidFill>
                  <a:schemeClr val="tx1"/>
                </a:solidFill>
                <a:latin typeface="Arial" charset="0"/>
              </a:defRPr>
            </a:lvl7pPr>
            <a:lvl8pPr marL="3429000" indent="-228600" defTabSz="4389438" eaLnBrk="0" fontAlgn="base" hangingPunct="0">
              <a:spcBef>
                <a:spcPct val="0"/>
              </a:spcBef>
              <a:spcAft>
                <a:spcPct val="0"/>
              </a:spcAft>
              <a:defRPr sz="8600">
                <a:solidFill>
                  <a:schemeClr val="tx1"/>
                </a:solidFill>
                <a:latin typeface="Arial" charset="0"/>
              </a:defRPr>
            </a:lvl8pPr>
            <a:lvl9pPr marL="3886200" indent="-228600" defTabSz="4389438" eaLnBrk="0" fontAlgn="base" hangingPunct="0">
              <a:spcBef>
                <a:spcPct val="0"/>
              </a:spcBef>
              <a:spcAft>
                <a:spcPct val="0"/>
              </a:spcAft>
              <a:defRPr sz="8600">
                <a:solidFill>
                  <a:schemeClr val="tx1"/>
                </a:solidFill>
                <a:latin typeface="Arial" charset="0"/>
              </a:defRPr>
            </a:lvl9pPr>
          </a:lstStyle>
          <a:p>
            <a:pPr algn="ctr" eaLnBrk="1" hangingPunct="1">
              <a:defRPr/>
            </a:pPr>
            <a:endParaRPr lang="en-US" altLang="en-US" sz="7884" dirty="0">
              <a:solidFill>
                <a:schemeClr val="bg1"/>
              </a:solidFill>
            </a:endParaRPr>
          </a:p>
        </p:txBody>
      </p:sp>
      <p:sp>
        <p:nvSpPr>
          <p:cNvPr id="4104" name="Text Box 14">
            <a:extLst>
              <a:ext uri="{FF2B5EF4-FFF2-40B4-BE49-F238E27FC236}">
                <a16:creationId xmlns:a16="http://schemas.microsoft.com/office/drawing/2014/main" id="{50BB52F2-15A5-6218-5679-8F2FACC12C38}"/>
              </a:ext>
            </a:extLst>
          </p:cNvPr>
          <p:cNvSpPr txBox="1">
            <a:spLocks noChangeArrowheads="1"/>
          </p:cNvSpPr>
          <p:nvPr/>
        </p:nvSpPr>
        <p:spPr bwMode="auto">
          <a:xfrm>
            <a:off x="815181" y="533441"/>
            <a:ext cx="37676138"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pPr algn="ctr" eaLnBrk="1" hangingPunct="1">
              <a:spcBef>
                <a:spcPct val="50000"/>
              </a:spcBef>
            </a:pPr>
            <a:r>
              <a:rPr lang="en-US" sz="1100" dirty="0"/>
              <a:t>Reducing ADHD Symptoms Using Biofeedback Protocols</a:t>
            </a:r>
            <a:endParaRPr lang="en-US" altLang="en-US" sz="6600" b="1" dirty="0">
              <a:latin typeface="Al Nile" pitchFamily="2" charset="-78"/>
              <a:ea typeface="Al Nile" pitchFamily="2" charset="-78"/>
              <a:cs typeface="Al Nile" pitchFamily="2" charset="-78"/>
            </a:endParaRPr>
          </a:p>
          <a:p>
            <a:pPr algn="ctr" eaLnBrk="1" hangingPunct="1">
              <a:spcBef>
                <a:spcPct val="50000"/>
              </a:spcBef>
            </a:pPr>
            <a:r>
              <a:rPr lang="en-US" altLang="en-US" sz="6600" b="1" dirty="0">
                <a:latin typeface="Al Nile" pitchFamily="2" charset="-78"/>
                <a:ea typeface="Al Nile" pitchFamily="2" charset="-78"/>
                <a:cs typeface="Al Nile" pitchFamily="2" charset="-78"/>
              </a:rPr>
              <a:t>Reducing ADHD Symptoms Using Neurofeedback Protocols</a:t>
            </a:r>
          </a:p>
        </p:txBody>
      </p:sp>
      <p:sp>
        <p:nvSpPr>
          <p:cNvPr id="3" name="Text Box 36">
            <a:extLst>
              <a:ext uri="{FF2B5EF4-FFF2-40B4-BE49-F238E27FC236}">
                <a16:creationId xmlns:a16="http://schemas.microsoft.com/office/drawing/2014/main" id="{E757CBA9-55D3-15F6-D659-EA061A83E161}"/>
              </a:ext>
            </a:extLst>
          </p:cNvPr>
          <p:cNvSpPr txBox="1">
            <a:spLocks noChangeArrowheads="1"/>
          </p:cNvSpPr>
          <p:nvPr/>
        </p:nvSpPr>
        <p:spPr bwMode="auto">
          <a:xfrm>
            <a:off x="10572750" y="12014200"/>
            <a:ext cx="863758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56073" tIns="28035" rIns="56073" bIns="28035">
            <a:spAutoFit/>
          </a:bodyPr>
          <a:lstStyle>
            <a:lvl1pPr defTabSz="612775">
              <a:defRPr sz="8600">
                <a:solidFill>
                  <a:schemeClr val="tx1"/>
                </a:solidFill>
                <a:latin typeface="Arial" panose="020B0604020202020204" pitchFamily="34" charset="0"/>
              </a:defRPr>
            </a:lvl1pPr>
            <a:lvl2pPr marL="742950" indent="-285750" defTabSz="612775">
              <a:defRPr sz="8600">
                <a:solidFill>
                  <a:schemeClr val="tx1"/>
                </a:solidFill>
                <a:latin typeface="Arial" panose="020B0604020202020204" pitchFamily="34" charset="0"/>
              </a:defRPr>
            </a:lvl2pPr>
            <a:lvl3pPr marL="1143000" indent="-228600" defTabSz="612775">
              <a:defRPr sz="8600">
                <a:solidFill>
                  <a:schemeClr val="tx1"/>
                </a:solidFill>
                <a:latin typeface="Arial" panose="020B0604020202020204" pitchFamily="34" charset="0"/>
              </a:defRPr>
            </a:lvl3pPr>
            <a:lvl4pPr marL="1600200" indent="-228600" defTabSz="612775">
              <a:defRPr sz="8600">
                <a:solidFill>
                  <a:schemeClr val="tx1"/>
                </a:solidFill>
                <a:latin typeface="Arial" panose="020B0604020202020204" pitchFamily="34" charset="0"/>
              </a:defRPr>
            </a:lvl4pPr>
            <a:lvl5pPr marL="2057400" indent="-228600" defTabSz="612775">
              <a:defRPr sz="8600">
                <a:solidFill>
                  <a:schemeClr val="tx1"/>
                </a:solidFill>
                <a:latin typeface="Arial" panose="020B0604020202020204" pitchFamily="34" charset="0"/>
              </a:defRPr>
            </a:lvl5pPr>
            <a:lvl6pPr marL="2514600" indent="-228600" defTabSz="612775"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612775"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612775"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612775" eaLnBrk="0" fontAlgn="base" hangingPunct="0">
              <a:spcBef>
                <a:spcPct val="0"/>
              </a:spcBef>
              <a:spcAft>
                <a:spcPct val="0"/>
              </a:spcAft>
              <a:defRPr sz="8600">
                <a:solidFill>
                  <a:schemeClr val="tx1"/>
                </a:solidFill>
                <a:latin typeface="Arial" panose="020B0604020202020204" pitchFamily="34" charset="0"/>
              </a:defRPr>
            </a:lvl9pPr>
          </a:lstStyle>
          <a:p>
            <a:endParaRPr lang="en-US" altLang="en-US" sz="2400">
              <a:cs typeface="Times New Roman" panose="02020603050405020304" pitchFamily="18" charset="0"/>
            </a:endParaRPr>
          </a:p>
        </p:txBody>
      </p:sp>
      <p:sp>
        <p:nvSpPr>
          <p:cNvPr id="4109" name="Text Box 40">
            <a:extLst>
              <a:ext uri="{FF2B5EF4-FFF2-40B4-BE49-F238E27FC236}">
                <a16:creationId xmlns:a16="http://schemas.microsoft.com/office/drawing/2014/main" id="{C610A310-3654-7D4B-B1AB-C0C47A6FE7FF}"/>
              </a:ext>
            </a:extLst>
          </p:cNvPr>
          <p:cNvSpPr txBox="1">
            <a:spLocks noChangeArrowheads="1"/>
          </p:cNvSpPr>
          <p:nvPr/>
        </p:nvSpPr>
        <p:spPr bwMode="auto">
          <a:xfrm>
            <a:off x="30907038" y="12330113"/>
            <a:ext cx="90582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7150" cmpd="thinThick">
                <a:solidFill>
                  <a:srgbClr val="000000"/>
                </a:solidFill>
                <a:miter lim="800000"/>
                <a:headEnd/>
                <a:tailEnd/>
              </a14:hiddenLine>
            </a:ext>
          </a:extLst>
        </p:spPr>
        <p:txBody>
          <a:bodyPr lIns="56073" tIns="28035" rIns="56073" bIns="28035">
            <a:spAutoFit/>
          </a:bodyPr>
          <a:lstStyle>
            <a:lvl1pPr defTabSz="612775">
              <a:defRPr sz="8600">
                <a:solidFill>
                  <a:schemeClr val="tx1"/>
                </a:solidFill>
                <a:latin typeface="Arial" charset="0"/>
              </a:defRPr>
            </a:lvl1pPr>
            <a:lvl2pPr marL="742950" indent="-285750" defTabSz="612775">
              <a:defRPr sz="8600">
                <a:solidFill>
                  <a:schemeClr val="tx1"/>
                </a:solidFill>
                <a:latin typeface="Arial" charset="0"/>
              </a:defRPr>
            </a:lvl2pPr>
            <a:lvl3pPr marL="1143000" indent="-228600" defTabSz="612775">
              <a:defRPr sz="8600">
                <a:solidFill>
                  <a:schemeClr val="tx1"/>
                </a:solidFill>
                <a:latin typeface="Arial" charset="0"/>
              </a:defRPr>
            </a:lvl3pPr>
            <a:lvl4pPr marL="1600200" indent="-228600" defTabSz="612775">
              <a:defRPr sz="8600">
                <a:solidFill>
                  <a:schemeClr val="tx1"/>
                </a:solidFill>
                <a:latin typeface="Arial" charset="0"/>
              </a:defRPr>
            </a:lvl4pPr>
            <a:lvl5pPr marL="2057400" indent="-228600" defTabSz="612775">
              <a:defRPr sz="8600">
                <a:solidFill>
                  <a:schemeClr val="tx1"/>
                </a:solidFill>
                <a:latin typeface="Arial" charset="0"/>
              </a:defRPr>
            </a:lvl5pPr>
            <a:lvl6pPr marL="2514600" indent="-228600" defTabSz="612775" eaLnBrk="0" fontAlgn="base" hangingPunct="0">
              <a:spcBef>
                <a:spcPct val="0"/>
              </a:spcBef>
              <a:spcAft>
                <a:spcPct val="0"/>
              </a:spcAft>
              <a:defRPr sz="8600">
                <a:solidFill>
                  <a:schemeClr val="tx1"/>
                </a:solidFill>
                <a:latin typeface="Arial" charset="0"/>
              </a:defRPr>
            </a:lvl6pPr>
            <a:lvl7pPr marL="2971800" indent="-228600" defTabSz="612775" eaLnBrk="0" fontAlgn="base" hangingPunct="0">
              <a:spcBef>
                <a:spcPct val="0"/>
              </a:spcBef>
              <a:spcAft>
                <a:spcPct val="0"/>
              </a:spcAft>
              <a:defRPr sz="8600">
                <a:solidFill>
                  <a:schemeClr val="tx1"/>
                </a:solidFill>
                <a:latin typeface="Arial" charset="0"/>
              </a:defRPr>
            </a:lvl7pPr>
            <a:lvl8pPr marL="3429000" indent="-228600" defTabSz="612775" eaLnBrk="0" fontAlgn="base" hangingPunct="0">
              <a:spcBef>
                <a:spcPct val="0"/>
              </a:spcBef>
              <a:spcAft>
                <a:spcPct val="0"/>
              </a:spcAft>
              <a:defRPr sz="8600">
                <a:solidFill>
                  <a:schemeClr val="tx1"/>
                </a:solidFill>
                <a:latin typeface="Arial" charset="0"/>
              </a:defRPr>
            </a:lvl8pPr>
            <a:lvl9pPr marL="3886200" indent="-228600" defTabSz="612775" eaLnBrk="0" fontAlgn="base" hangingPunct="0">
              <a:spcBef>
                <a:spcPct val="0"/>
              </a:spcBef>
              <a:spcAft>
                <a:spcPct val="0"/>
              </a:spcAft>
              <a:defRPr sz="8600">
                <a:solidFill>
                  <a:schemeClr val="tx1"/>
                </a:solidFill>
                <a:latin typeface="Arial" charset="0"/>
              </a:defRPr>
            </a:lvl9pPr>
          </a:lstStyle>
          <a:p>
            <a:pPr>
              <a:lnSpc>
                <a:spcPct val="95000"/>
              </a:lnSpc>
              <a:defRPr/>
            </a:pPr>
            <a:endParaRPr lang="en-US" altLang="en-US" sz="1833" dirty="0">
              <a:latin typeface="Times New Roman" charset="0"/>
            </a:endParaRPr>
          </a:p>
        </p:txBody>
      </p:sp>
      <p:sp>
        <p:nvSpPr>
          <p:cNvPr id="4110" name="Text Box 42">
            <a:extLst>
              <a:ext uri="{FF2B5EF4-FFF2-40B4-BE49-F238E27FC236}">
                <a16:creationId xmlns:a16="http://schemas.microsoft.com/office/drawing/2014/main" id="{3F853EAC-3E20-F047-8BD3-C1FA912DF191}"/>
              </a:ext>
            </a:extLst>
          </p:cNvPr>
          <p:cNvSpPr txBox="1">
            <a:spLocks noChangeArrowheads="1"/>
          </p:cNvSpPr>
          <p:nvPr/>
        </p:nvSpPr>
        <p:spPr bwMode="auto">
          <a:xfrm>
            <a:off x="613568" y="8582422"/>
            <a:ext cx="9010650" cy="133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389438">
              <a:defRPr sz="8600">
                <a:solidFill>
                  <a:schemeClr val="tx1"/>
                </a:solidFill>
                <a:latin typeface="Arial" charset="0"/>
              </a:defRPr>
            </a:lvl1pPr>
            <a:lvl2pPr marL="742950" indent="-285750" defTabSz="4389438">
              <a:defRPr sz="8600">
                <a:solidFill>
                  <a:schemeClr val="tx1"/>
                </a:solidFill>
                <a:latin typeface="Arial" charset="0"/>
              </a:defRPr>
            </a:lvl2pPr>
            <a:lvl3pPr marL="1143000" indent="-228600" defTabSz="4389438">
              <a:defRPr sz="8600">
                <a:solidFill>
                  <a:schemeClr val="tx1"/>
                </a:solidFill>
                <a:latin typeface="Arial" charset="0"/>
              </a:defRPr>
            </a:lvl3pPr>
            <a:lvl4pPr marL="1600200" indent="-228600" defTabSz="4389438">
              <a:defRPr sz="8600">
                <a:solidFill>
                  <a:schemeClr val="tx1"/>
                </a:solidFill>
                <a:latin typeface="Arial" charset="0"/>
              </a:defRPr>
            </a:lvl4pPr>
            <a:lvl5pPr marL="2057400" indent="-228600" defTabSz="4389438">
              <a:defRPr sz="8600">
                <a:solidFill>
                  <a:schemeClr val="tx1"/>
                </a:solidFill>
                <a:latin typeface="Arial" charset="0"/>
              </a:defRPr>
            </a:lvl5pPr>
            <a:lvl6pPr marL="2514600" indent="-228600" defTabSz="4389438" eaLnBrk="0" fontAlgn="base" hangingPunct="0">
              <a:spcBef>
                <a:spcPct val="0"/>
              </a:spcBef>
              <a:spcAft>
                <a:spcPct val="0"/>
              </a:spcAft>
              <a:defRPr sz="8600">
                <a:solidFill>
                  <a:schemeClr val="tx1"/>
                </a:solidFill>
                <a:latin typeface="Arial" charset="0"/>
              </a:defRPr>
            </a:lvl6pPr>
            <a:lvl7pPr marL="2971800" indent="-228600" defTabSz="4389438" eaLnBrk="0" fontAlgn="base" hangingPunct="0">
              <a:spcBef>
                <a:spcPct val="0"/>
              </a:spcBef>
              <a:spcAft>
                <a:spcPct val="0"/>
              </a:spcAft>
              <a:defRPr sz="8600">
                <a:solidFill>
                  <a:schemeClr val="tx1"/>
                </a:solidFill>
                <a:latin typeface="Arial" charset="0"/>
              </a:defRPr>
            </a:lvl7pPr>
            <a:lvl8pPr marL="3429000" indent="-228600" defTabSz="4389438" eaLnBrk="0" fontAlgn="base" hangingPunct="0">
              <a:spcBef>
                <a:spcPct val="0"/>
              </a:spcBef>
              <a:spcAft>
                <a:spcPct val="0"/>
              </a:spcAft>
              <a:defRPr sz="8600">
                <a:solidFill>
                  <a:schemeClr val="tx1"/>
                </a:solidFill>
                <a:latin typeface="Arial" charset="0"/>
              </a:defRPr>
            </a:lvl8pPr>
            <a:lvl9pPr marL="3886200" indent="-228600" defTabSz="4389438" eaLnBrk="0" fontAlgn="base" hangingPunct="0">
              <a:spcBef>
                <a:spcPct val="0"/>
              </a:spcBef>
              <a:spcAft>
                <a:spcPct val="0"/>
              </a:spcAft>
              <a:defRPr sz="8600">
                <a:solidFill>
                  <a:schemeClr val="tx1"/>
                </a:solidFill>
                <a:latin typeface="Arial" charset="0"/>
              </a:defRPr>
            </a:lvl9pPr>
          </a:lstStyle>
          <a:p>
            <a:pPr algn="ctr" eaLnBrk="1" hangingPunct="1">
              <a:spcBef>
                <a:spcPct val="50000"/>
              </a:spcBef>
              <a:defRPr/>
            </a:pPr>
            <a:r>
              <a:rPr lang="en-US" altLang="en-US" sz="8067" b="1" dirty="0"/>
              <a:t>Introduction</a:t>
            </a:r>
          </a:p>
        </p:txBody>
      </p:sp>
      <p:sp>
        <p:nvSpPr>
          <p:cNvPr id="4112" name="TextBox 2">
            <a:extLst>
              <a:ext uri="{FF2B5EF4-FFF2-40B4-BE49-F238E27FC236}">
                <a16:creationId xmlns:a16="http://schemas.microsoft.com/office/drawing/2014/main" id="{0BDD45D2-0547-5643-AE1C-6BBD1F9148D9}"/>
              </a:ext>
            </a:extLst>
          </p:cNvPr>
          <p:cNvSpPr txBox="1">
            <a:spLocks noChangeArrowheads="1"/>
          </p:cNvSpPr>
          <p:nvPr/>
        </p:nvSpPr>
        <p:spPr bwMode="auto">
          <a:xfrm>
            <a:off x="30494288" y="15287583"/>
            <a:ext cx="8883650" cy="6299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600">
                <a:solidFill>
                  <a:schemeClr val="tx1"/>
                </a:solidFill>
                <a:latin typeface="Arial" charset="0"/>
              </a:defRPr>
            </a:lvl1pPr>
            <a:lvl2pPr marL="742950" indent="-285750">
              <a:defRPr sz="8600">
                <a:solidFill>
                  <a:schemeClr val="tx1"/>
                </a:solidFill>
                <a:latin typeface="Arial" charset="0"/>
              </a:defRPr>
            </a:lvl2pPr>
            <a:lvl3pPr marL="1143000" indent="-228600">
              <a:defRPr sz="8600">
                <a:solidFill>
                  <a:schemeClr val="tx1"/>
                </a:solidFill>
                <a:latin typeface="Arial" charset="0"/>
              </a:defRPr>
            </a:lvl3pPr>
            <a:lvl4pPr marL="1600200" indent="-228600">
              <a:defRPr sz="8600">
                <a:solidFill>
                  <a:schemeClr val="tx1"/>
                </a:solidFill>
                <a:latin typeface="Arial" charset="0"/>
              </a:defRPr>
            </a:lvl4pPr>
            <a:lvl5pPr marL="2057400" indent="-228600">
              <a:defRPr sz="8600">
                <a:solidFill>
                  <a:schemeClr val="tx1"/>
                </a:solidFill>
                <a:latin typeface="Arial" charset="0"/>
              </a:defRPr>
            </a:lvl5pPr>
            <a:lvl6pPr marL="2514600" indent="-228600" eaLnBrk="0" fontAlgn="base" hangingPunct="0">
              <a:spcBef>
                <a:spcPct val="0"/>
              </a:spcBef>
              <a:spcAft>
                <a:spcPct val="0"/>
              </a:spcAft>
              <a:defRPr sz="8600">
                <a:solidFill>
                  <a:schemeClr val="tx1"/>
                </a:solidFill>
                <a:latin typeface="Arial" charset="0"/>
              </a:defRPr>
            </a:lvl6pPr>
            <a:lvl7pPr marL="2971800" indent="-228600" eaLnBrk="0" fontAlgn="base" hangingPunct="0">
              <a:spcBef>
                <a:spcPct val="0"/>
              </a:spcBef>
              <a:spcAft>
                <a:spcPct val="0"/>
              </a:spcAft>
              <a:defRPr sz="8600">
                <a:solidFill>
                  <a:schemeClr val="tx1"/>
                </a:solidFill>
                <a:latin typeface="Arial" charset="0"/>
              </a:defRPr>
            </a:lvl7pPr>
            <a:lvl8pPr marL="3429000" indent="-228600" eaLnBrk="0" fontAlgn="base" hangingPunct="0">
              <a:spcBef>
                <a:spcPct val="0"/>
              </a:spcBef>
              <a:spcAft>
                <a:spcPct val="0"/>
              </a:spcAft>
              <a:defRPr sz="8600">
                <a:solidFill>
                  <a:schemeClr val="tx1"/>
                </a:solidFill>
                <a:latin typeface="Arial" charset="0"/>
              </a:defRPr>
            </a:lvl8pPr>
            <a:lvl9pPr marL="3886200" indent="-228600" eaLnBrk="0" fontAlgn="base" hangingPunct="0">
              <a:spcBef>
                <a:spcPct val="0"/>
              </a:spcBef>
              <a:spcAft>
                <a:spcPct val="0"/>
              </a:spcAft>
              <a:defRPr sz="8600">
                <a:solidFill>
                  <a:schemeClr val="tx1"/>
                </a:solidFill>
                <a:latin typeface="Arial" charset="0"/>
              </a:defRPr>
            </a:lvl9pPr>
          </a:lstStyle>
          <a:p>
            <a:pPr algn="ctr">
              <a:defRPr/>
            </a:pPr>
            <a:endParaRPr lang="en-US" altLang="en-US" sz="8067" b="1" dirty="0"/>
          </a:p>
          <a:p>
            <a:pPr algn="ctr">
              <a:defRPr/>
            </a:pPr>
            <a:endParaRPr lang="en-US" altLang="en-US" sz="8067" b="1" dirty="0"/>
          </a:p>
          <a:p>
            <a:pPr algn="ctr">
              <a:defRPr/>
            </a:pPr>
            <a:endParaRPr lang="en-US" altLang="en-US" sz="8067" b="1" dirty="0"/>
          </a:p>
          <a:p>
            <a:pPr algn="ctr">
              <a:defRPr/>
            </a:pPr>
            <a:endParaRPr lang="en-US" altLang="en-US" sz="8067" b="1" dirty="0"/>
          </a:p>
          <a:p>
            <a:pPr algn="ctr">
              <a:defRPr/>
            </a:pPr>
            <a:endParaRPr lang="en-US" altLang="en-US" sz="8067" b="1" dirty="0"/>
          </a:p>
        </p:txBody>
      </p:sp>
      <p:sp>
        <p:nvSpPr>
          <p:cNvPr id="4116" name="TextBox 1">
            <a:extLst>
              <a:ext uri="{FF2B5EF4-FFF2-40B4-BE49-F238E27FC236}">
                <a16:creationId xmlns:a16="http://schemas.microsoft.com/office/drawing/2014/main" id="{DB7648AE-B97E-254F-A982-8F3657C17990}"/>
              </a:ext>
            </a:extLst>
          </p:cNvPr>
          <p:cNvSpPr txBox="1">
            <a:spLocks noChangeArrowheads="1"/>
          </p:cNvSpPr>
          <p:nvPr/>
        </p:nvSpPr>
        <p:spPr bwMode="auto">
          <a:xfrm>
            <a:off x="361950" y="2459063"/>
            <a:ext cx="39243000" cy="389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600">
                <a:solidFill>
                  <a:schemeClr val="tx1"/>
                </a:solidFill>
                <a:latin typeface="Arial" charset="0"/>
              </a:defRPr>
            </a:lvl1pPr>
            <a:lvl2pPr marL="742950" indent="-285750">
              <a:defRPr sz="8600">
                <a:solidFill>
                  <a:schemeClr val="tx1"/>
                </a:solidFill>
                <a:latin typeface="Arial" charset="0"/>
              </a:defRPr>
            </a:lvl2pPr>
            <a:lvl3pPr marL="1143000" indent="-228600">
              <a:defRPr sz="8600">
                <a:solidFill>
                  <a:schemeClr val="tx1"/>
                </a:solidFill>
                <a:latin typeface="Arial" charset="0"/>
              </a:defRPr>
            </a:lvl3pPr>
            <a:lvl4pPr marL="1600200" indent="-228600">
              <a:defRPr sz="8600">
                <a:solidFill>
                  <a:schemeClr val="tx1"/>
                </a:solidFill>
                <a:latin typeface="Arial" charset="0"/>
              </a:defRPr>
            </a:lvl4pPr>
            <a:lvl5pPr marL="2057400" indent="-228600">
              <a:defRPr sz="8600">
                <a:solidFill>
                  <a:schemeClr val="tx1"/>
                </a:solidFill>
                <a:latin typeface="Arial" charset="0"/>
              </a:defRPr>
            </a:lvl5pPr>
            <a:lvl6pPr marL="2514600" indent="-228600" eaLnBrk="0" fontAlgn="base" hangingPunct="0">
              <a:spcBef>
                <a:spcPct val="0"/>
              </a:spcBef>
              <a:spcAft>
                <a:spcPct val="0"/>
              </a:spcAft>
              <a:defRPr sz="8600">
                <a:solidFill>
                  <a:schemeClr val="tx1"/>
                </a:solidFill>
                <a:latin typeface="Arial" charset="0"/>
              </a:defRPr>
            </a:lvl6pPr>
            <a:lvl7pPr marL="2971800" indent="-228600" eaLnBrk="0" fontAlgn="base" hangingPunct="0">
              <a:spcBef>
                <a:spcPct val="0"/>
              </a:spcBef>
              <a:spcAft>
                <a:spcPct val="0"/>
              </a:spcAft>
              <a:defRPr sz="8600">
                <a:solidFill>
                  <a:schemeClr val="tx1"/>
                </a:solidFill>
                <a:latin typeface="Arial" charset="0"/>
              </a:defRPr>
            </a:lvl7pPr>
            <a:lvl8pPr marL="3429000" indent="-228600" eaLnBrk="0" fontAlgn="base" hangingPunct="0">
              <a:spcBef>
                <a:spcPct val="0"/>
              </a:spcBef>
              <a:spcAft>
                <a:spcPct val="0"/>
              </a:spcAft>
              <a:defRPr sz="8600">
                <a:solidFill>
                  <a:schemeClr val="tx1"/>
                </a:solidFill>
                <a:latin typeface="Arial" charset="0"/>
              </a:defRPr>
            </a:lvl8pPr>
            <a:lvl9pPr marL="3886200" indent="-228600" eaLnBrk="0" fontAlgn="base" hangingPunct="0">
              <a:spcBef>
                <a:spcPct val="0"/>
              </a:spcBef>
              <a:spcAft>
                <a:spcPct val="0"/>
              </a:spcAft>
              <a:defRPr sz="8600">
                <a:solidFill>
                  <a:schemeClr val="tx1"/>
                </a:solidFill>
                <a:latin typeface="Arial" charset="0"/>
              </a:defRPr>
            </a:lvl9pPr>
          </a:lstStyle>
          <a:p>
            <a:pPr algn="ctr" eaLnBrk="1" hangingPunct="1">
              <a:defRPr/>
            </a:pPr>
            <a:r>
              <a:rPr lang="en-US" altLang="en-US" sz="6000" b="1" dirty="0">
                <a:latin typeface="Times New Roman" charset="0"/>
                <a:ea typeface="Times New Roman" charset="0"/>
                <a:cs typeface="Times New Roman" charset="0"/>
              </a:rPr>
              <a:t>Broadway, M., Ashworth, B. &amp; Parker, K.</a:t>
            </a:r>
          </a:p>
          <a:p>
            <a:pPr algn="ctr" eaLnBrk="1" hangingPunct="1">
              <a:defRPr/>
            </a:pPr>
            <a:r>
              <a:rPr lang="en-US" altLang="en-US" sz="5400" b="1" i="1" dirty="0">
                <a:latin typeface="Times New Roman" charset="0"/>
                <a:ea typeface="Times New Roman" charset="0"/>
                <a:cs typeface="Times New Roman" charset="0"/>
              </a:rPr>
              <a:t>School of Behavioral and Social Sciences</a:t>
            </a:r>
          </a:p>
          <a:p>
            <a:pPr algn="ctr" eaLnBrk="1" hangingPunct="1">
              <a:defRPr/>
            </a:pPr>
            <a:r>
              <a:rPr lang="en-US" altLang="en-US" sz="5400" b="1" i="1" dirty="0">
                <a:latin typeface="Times New Roman" charset="0"/>
                <a:ea typeface="Times New Roman" charset="0"/>
                <a:cs typeface="Times New Roman" charset="0"/>
              </a:rPr>
              <a:t>University of Louisiana Monroe, Monroe, LA</a:t>
            </a:r>
          </a:p>
          <a:p>
            <a:pPr>
              <a:defRPr/>
            </a:pPr>
            <a:endParaRPr lang="en-US" altLang="x-none" sz="7884" dirty="0"/>
          </a:p>
        </p:txBody>
      </p:sp>
      <p:sp>
        <p:nvSpPr>
          <p:cNvPr id="4113" name="TextBox 1">
            <a:extLst>
              <a:ext uri="{FF2B5EF4-FFF2-40B4-BE49-F238E27FC236}">
                <a16:creationId xmlns:a16="http://schemas.microsoft.com/office/drawing/2014/main" id="{666E06B3-8818-79D7-1E29-CDB2EFAD4C80}"/>
              </a:ext>
            </a:extLst>
          </p:cNvPr>
          <p:cNvSpPr txBox="1">
            <a:spLocks noChangeArrowheads="1"/>
          </p:cNvSpPr>
          <p:nvPr/>
        </p:nvSpPr>
        <p:spPr bwMode="auto">
          <a:xfrm>
            <a:off x="10386219" y="23087608"/>
            <a:ext cx="86375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8600">
                <a:solidFill>
                  <a:schemeClr val="tx1"/>
                </a:solidFill>
                <a:latin typeface="Arial" panose="020B0604020202020204" pitchFamily="34" charset="0"/>
              </a:defRPr>
            </a:lvl1pPr>
            <a:lvl2pPr marL="742950" indent="-285750">
              <a:defRPr sz="8600">
                <a:solidFill>
                  <a:schemeClr val="tx1"/>
                </a:solidFill>
                <a:latin typeface="Arial" panose="020B0604020202020204" pitchFamily="34" charset="0"/>
              </a:defRPr>
            </a:lvl2pPr>
            <a:lvl3pPr marL="1143000" indent="-228600">
              <a:defRPr sz="8600">
                <a:solidFill>
                  <a:schemeClr val="tx1"/>
                </a:solidFill>
                <a:latin typeface="Arial" panose="020B0604020202020204" pitchFamily="34" charset="0"/>
              </a:defRPr>
            </a:lvl3pPr>
            <a:lvl4pPr marL="1600200" indent="-228600">
              <a:defRPr sz="8600">
                <a:solidFill>
                  <a:schemeClr val="tx1"/>
                </a:solidFill>
                <a:latin typeface="Arial" panose="020B0604020202020204" pitchFamily="34" charset="0"/>
              </a:defRPr>
            </a:lvl4pPr>
            <a:lvl5pPr marL="2057400" indent="-228600">
              <a:defRPr sz="8600">
                <a:solidFill>
                  <a:schemeClr val="tx1"/>
                </a:solidFill>
                <a:latin typeface="Arial" panose="020B0604020202020204" pitchFamily="34" charset="0"/>
              </a:defRPr>
            </a:lvl5pPr>
            <a:lvl6pPr marL="2514600" indent="-228600" eaLnBrk="0" fontAlgn="base" hangingPunct="0">
              <a:spcBef>
                <a:spcPct val="0"/>
              </a:spcBef>
              <a:spcAft>
                <a:spcPct val="0"/>
              </a:spcAft>
              <a:defRPr sz="8600">
                <a:solidFill>
                  <a:schemeClr val="tx1"/>
                </a:solidFill>
                <a:latin typeface="Arial" panose="020B0604020202020204" pitchFamily="34" charset="0"/>
              </a:defRPr>
            </a:lvl6pPr>
            <a:lvl7pPr marL="2971800" indent="-228600" eaLnBrk="0" fontAlgn="base" hangingPunct="0">
              <a:spcBef>
                <a:spcPct val="0"/>
              </a:spcBef>
              <a:spcAft>
                <a:spcPct val="0"/>
              </a:spcAft>
              <a:defRPr sz="8600">
                <a:solidFill>
                  <a:schemeClr val="tx1"/>
                </a:solidFill>
                <a:latin typeface="Arial" panose="020B0604020202020204" pitchFamily="34" charset="0"/>
              </a:defRPr>
            </a:lvl7pPr>
            <a:lvl8pPr marL="3429000" indent="-228600" eaLnBrk="0" fontAlgn="base" hangingPunct="0">
              <a:spcBef>
                <a:spcPct val="0"/>
              </a:spcBef>
              <a:spcAft>
                <a:spcPct val="0"/>
              </a:spcAft>
              <a:defRPr sz="8600">
                <a:solidFill>
                  <a:schemeClr val="tx1"/>
                </a:solidFill>
                <a:latin typeface="Arial" panose="020B0604020202020204" pitchFamily="34" charset="0"/>
              </a:defRPr>
            </a:lvl8pPr>
            <a:lvl9pPr marL="3886200" indent="-228600" eaLnBrk="0" fontAlgn="base" hangingPunct="0">
              <a:spcBef>
                <a:spcPct val="0"/>
              </a:spcBef>
              <a:spcAft>
                <a:spcPct val="0"/>
              </a:spcAft>
              <a:defRPr sz="8600">
                <a:solidFill>
                  <a:schemeClr val="tx1"/>
                </a:solidFill>
                <a:latin typeface="Arial" panose="020B0604020202020204" pitchFamily="34" charset="0"/>
              </a:defRPr>
            </a:lvl9pPr>
          </a:lstStyle>
          <a:p>
            <a:endParaRPr lang="en-US" altLang="en-US" sz="2400" b="1">
              <a:cs typeface="Times New Roman" panose="02020603050405020304" pitchFamily="18" charset="0"/>
            </a:endParaRPr>
          </a:p>
        </p:txBody>
      </p:sp>
      <p:sp>
        <p:nvSpPr>
          <p:cNvPr id="4114" name="Text Box 9">
            <a:extLst>
              <a:ext uri="{FF2B5EF4-FFF2-40B4-BE49-F238E27FC236}">
                <a16:creationId xmlns:a16="http://schemas.microsoft.com/office/drawing/2014/main" id="{3B268095-1A3E-591A-82BE-67CDC795E6A1}"/>
              </a:ext>
            </a:extLst>
          </p:cNvPr>
          <p:cNvSpPr txBox="1">
            <a:spLocks noChangeArrowheads="1"/>
          </p:cNvSpPr>
          <p:nvPr/>
        </p:nvSpPr>
        <p:spPr bwMode="auto">
          <a:xfrm>
            <a:off x="20823238" y="11803063"/>
            <a:ext cx="9086850" cy="898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389438">
              <a:defRPr sz="8600">
                <a:solidFill>
                  <a:schemeClr val="tx1"/>
                </a:solidFill>
                <a:latin typeface="Arial" panose="020B0604020202020204" pitchFamily="34" charset="0"/>
              </a:defRPr>
            </a:lvl1pPr>
            <a:lvl2pPr marL="742950" indent="-285750" defTabSz="4389438">
              <a:defRPr sz="8600">
                <a:solidFill>
                  <a:schemeClr val="tx1"/>
                </a:solidFill>
                <a:latin typeface="Arial" panose="020B0604020202020204" pitchFamily="34" charset="0"/>
              </a:defRPr>
            </a:lvl2pPr>
            <a:lvl3pPr marL="1143000" indent="-228600" defTabSz="4389438">
              <a:defRPr sz="8600">
                <a:solidFill>
                  <a:schemeClr val="tx1"/>
                </a:solidFill>
                <a:latin typeface="Arial" panose="020B0604020202020204" pitchFamily="34" charset="0"/>
              </a:defRPr>
            </a:lvl3pPr>
            <a:lvl4pPr marL="1600200" indent="-228600" defTabSz="4389438">
              <a:defRPr sz="8600">
                <a:solidFill>
                  <a:schemeClr val="tx1"/>
                </a:solidFill>
                <a:latin typeface="Arial" panose="020B0604020202020204" pitchFamily="34" charset="0"/>
              </a:defRPr>
            </a:lvl4pPr>
            <a:lvl5pPr marL="2057400" indent="-228600" defTabSz="4389438">
              <a:defRPr sz="8600">
                <a:solidFill>
                  <a:schemeClr val="tx1"/>
                </a:solidFill>
                <a:latin typeface="Arial" panose="020B0604020202020204" pitchFamily="34" charset="0"/>
              </a:defRPr>
            </a:lvl5pPr>
            <a:lvl6pPr marL="2514600" indent="-228600" defTabSz="4389438" eaLnBrk="0" fontAlgn="base" hangingPunct="0">
              <a:spcBef>
                <a:spcPct val="0"/>
              </a:spcBef>
              <a:spcAft>
                <a:spcPct val="0"/>
              </a:spcAft>
              <a:defRPr sz="8600">
                <a:solidFill>
                  <a:schemeClr val="tx1"/>
                </a:solidFill>
                <a:latin typeface="Arial" panose="020B0604020202020204" pitchFamily="34" charset="0"/>
              </a:defRPr>
            </a:lvl6pPr>
            <a:lvl7pPr marL="2971800" indent="-228600" defTabSz="4389438" eaLnBrk="0" fontAlgn="base" hangingPunct="0">
              <a:spcBef>
                <a:spcPct val="0"/>
              </a:spcBef>
              <a:spcAft>
                <a:spcPct val="0"/>
              </a:spcAft>
              <a:defRPr sz="8600">
                <a:solidFill>
                  <a:schemeClr val="tx1"/>
                </a:solidFill>
                <a:latin typeface="Arial" panose="020B0604020202020204" pitchFamily="34" charset="0"/>
              </a:defRPr>
            </a:lvl7pPr>
            <a:lvl8pPr marL="3429000" indent="-228600" defTabSz="4389438" eaLnBrk="0" fontAlgn="base" hangingPunct="0">
              <a:spcBef>
                <a:spcPct val="0"/>
              </a:spcBef>
              <a:spcAft>
                <a:spcPct val="0"/>
              </a:spcAft>
              <a:defRPr sz="8600">
                <a:solidFill>
                  <a:schemeClr val="tx1"/>
                </a:solidFill>
                <a:latin typeface="Arial" panose="020B0604020202020204" pitchFamily="34" charset="0"/>
              </a:defRPr>
            </a:lvl8pPr>
            <a:lvl9pPr marL="3886200" indent="-228600" defTabSz="4389438" eaLnBrk="0" fontAlgn="base" hangingPunct="0">
              <a:spcBef>
                <a:spcPct val="0"/>
              </a:spcBef>
              <a:spcAft>
                <a:spcPct val="0"/>
              </a:spcAft>
              <a:defRPr sz="8600">
                <a:solidFill>
                  <a:schemeClr val="tx1"/>
                </a:solidFill>
                <a:latin typeface="Arial" panose="020B0604020202020204" pitchFamily="34" charset="0"/>
              </a:defRPr>
            </a:lvl9pPr>
          </a:lstStyle>
          <a:p>
            <a:endParaRPr lang="en-US" altLang="en-US" sz="4800" dirty="0"/>
          </a:p>
        </p:txBody>
      </p:sp>
      <p:sp>
        <p:nvSpPr>
          <p:cNvPr id="2" name="TextBox 1">
            <a:extLst>
              <a:ext uri="{FF2B5EF4-FFF2-40B4-BE49-F238E27FC236}">
                <a16:creationId xmlns:a16="http://schemas.microsoft.com/office/drawing/2014/main" id="{1B26EE10-3B2E-C743-A9C9-B381A69C29EF}"/>
              </a:ext>
            </a:extLst>
          </p:cNvPr>
          <p:cNvSpPr txBox="1"/>
          <p:nvPr/>
        </p:nvSpPr>
        <p:spPr>
          <a:xfrm>
            <a:off x="31632525" y="12014200"/>
            <a:ext cx="7607300" cy="461963"/>
          </a:xfrm>
          <a:prstGeom prst="rect">
            <a:avLst/>
          </a:prstGeom>
          <a:noFill/>
        </p:spPr>
        <p:txBody>
          <a:bodyPr>
            <a:spAutoFit/>
          </a:bodyPr>
          <a:lstStyle/>
          <a:p>
            <a:pPr>
              <a:defRPr/>
            </a:pPr>
            <a:endParaRPr lang="en-US" sz="2400" b="1" dirty="0">
              <a:latin typeface="+mn-lt"/>
            </a:endParaRPr>
          </a:p>
        </p:txBody>
      </p:sp>
      <p:pic>
        <p:nvPicPr>
          <p:cNvPr id="5" name="Picture 26">
            <a:extLst>
              <a:ext uri="{FF2B5EF4-FFF2-40B4-BE49-F238E27FC236}">
                <a16:creationId xmlns:a16="http://schemas.microsoft.com/office/drawing/2014/main" id="{2615CB3B-0BE2-B218-6C48-7401AF8C47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2663" y="787400"/>
            <a:ext cx="5715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7" name="Picture 27">
            <a:extLst>
              <a:ext uri="{FF2B5EF4-FFF2-40B4-BE49-F238E27FC236}">
                <a16:creationId xmlns:a16="http://schemas.microsoft.com/office/drawing/2014/main" id="{37641AFE-6326-4F21-E8FD-2085C8B3DB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4825" y="738188"/>
            <a:ext cx="5715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8" name="TextBox 6">
            <a:extLst>
              <a:ext uri="{FF2B5EF4-FFF2-40B4-BE49-F238E27FC236}">
                <a16:creationId xmlns:a16="http://schemas.microsoft.com/office/drawing/2014/main" id="{A4931F2D-2EAD-FB20-0454-7B8297F4D009}"/>
              </a:ext>
            </a:extLst>
          </p:cNvPr>
          <p:cNvSpPr txBox="1">
            <a:spLocks noChangeArrowheads="1"/>
          </p:cNvSpPr>
          <p:nvPr/>
        </p:nvSpPr>
        <p:spPr bwMode="auto">
          <a:xfrm>
            <a:off x="993776" y="10214600"/>
            <a:ext cx="8613774" cy="2360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8600">
                <a:solidFill>
                  <a:schemeClr val="tx1"/>
                </a:solidFill>
                <a:latin typeface="Arial" panose="020B0604020202020204" pitchFamily="34" charset="0"/>
              </a:defRPr>
            </a:lvl1pPr>
            <a:lvl2pPr marL="742950" indent="-285750">
              <a:defRPr sz="8600">
                <a:solidFill>
                  <a:schemeClr val="tx1"/>
                </a:solidFill>
                <a:latin typeface="Arial" panose="020B0604020202020204" pitchFamily="34" charset="0"/>
              </a:defRPr>
            </a:lvl2pPr>
            <a:lvl3pPr marL="1143000" indent="-228600">
              <a:defRPr sz="8600">
                <a:solidFill>
                  <a:schemeClr val="tx1"/>
                </a:solidFill>
                <a:latin typeface="Arial" panose="020B0604020202020204" pitchFamily="34" charset="0"/>
              </a:defRPr>
            </a:lvl3pPr>
            <a:lvl4pPr marL="1600200" indent="-228600">
              <a:defRPr sz="8600">
                <a:solidFill>
                  <a:schemeClr val="tx1"/>
                </a:solidFill>
                <a:latin typeface="Arial" panose="020B0604020202020204" pitchFamily="34" charset="0"/>
              </a:defRPr>
            </a:lvl4pPr>
            <a:lvl5pPr marL="2057400" indent="-228600">
              <a:defRPr sz="8600">
                <a:solidFill>
                  <a:schemeClr val="tx1"/>
                </a:solidFill>
                <a:latin typeface="Arial" panose="020B0604020202020204" pitchFamily="34" charset="0"/>
              </a:defRPr>
            </a:lvl5pPr>
            <a:lvl6pPr marL="2514600" indent="-228600" eaLnBrk="0" fontAlgn="base" hangingPunct="0">
              <a:spcBef>
                <a:spcPct val="0"/>
              </a:spcBef>
              <a:spcAft>
                <a:spcPct val="0"/>
              </a:spcAft>
              <a:defRPr sz="8600">
                <a:solidFill>
                  <a:schemeClr val="tx1"/>
                </a:solidFill>
                <a:latin typeface="Arial" panose="020B0604020202020204" pitchFamily="34" charset="0"/>
              </a:defRPr>
            </a:lvl6pPr>
            <a:lvl7pPr marL="2971800" indent="-228600" eaLnBrk="0" fontAlgn="base" hangingPunct="0">
              <a:spcBef>
                <a:spcPct val="0"/>
              </a:spcBef>
              <a:spcAft>
                <a:spcPct val="0"/>
              </a:spcAft>
              <a:defRPr sz="8600">
                <a:solidFill>
                  <a:schemeClr val="tx1"/>
                </a:solidFill>
                <a:latin typeface="Arial" panose="020B0604020202020204" pitchFamily="34" charset="0"/>
              </a:defRPr>
            </a:lvl7pPr>
            <a:lvl8pPr marL="3429000" indent="-228600" eaLnBrk="0" fontAlgn="base" hangingPunct="0">
              <a:spcBef>
                <a:spcPct val="0"/>
              </a:spcBef>
              <a:spcAft>
                <a:spcPct val="0"/>
              </a:spcAft>
              <a:defRPr sz="8600">
                <a:solidFill>
                  <a:schemeClr val="tx1"/>
                </a:solidFill>
                <a:latin typeface="Arial" panose="020B0604020202020204" pitchFamily="34" charset="0"/>
              </a:defRPr>
            </a:lvl8pPr>
            <a:lvl9pPr marL="3886200" indent="-228600" eaLnBrk="0" fontAlgn="base" hangingPunct="0">
              <a:spcBef>
                <a:spcPct val="0"/>
              </a:spcBef>
              <a:spcAft>
                <a:spcPct val="0"/>
              </a:spcAft>
              <a:defRPr sz="8600">
                <a:solidFill>
                  <a:schemeClr val="tx1"/>
                </a:solidFill>
                <a:latin typeface="Arial" panose="020B0604020202020204" pitchFamily="34" charset="0"/>
              </a:defRPr>
            </a:lvl9pPr>
          </a:lstStyle>
          <a:p>
            <a:r>
              <a:rPr lang="en-US" sz="4000" dirty="0">
                <a:solidFill>
                  <a:srgbClr val="212121"/>
                </a:solidFill>
                <a:effectLst/>
                <a:latin typeface="Times New Roman" panose="02020603050405020304" pitchFamily="18" charset="0"/>
                <a:ea typeface="Calibri" panose="020F0502020204030204" pitchFamily="34" charset="0"/>
                <a:cs typeface="Times New Roman" panose="02020603050405020304" pitchFamily="18" charset="0"/>
              </a:rPr>
              <a:t>Attention deficit hyperactivity disorder (ADHD) is a neurodevelopmental and behavioral disorder most associated with children. According to the DSM-5, symptoms include hyperactivity, impulsiveness, and inattentiveness in an individual (Singh, et al., 2015). However, ADHD is also associated with some adults. Adults who experience the symptoms associated with ADHD present with similar indicators as children, though they may not have been officially diagnosed. Inattention does not decrease with maturation of the person. The lack of focus and prioritization with increased forgetfulness are characteristic with adult ADHD presentation.</a:t>
            </a:r>
            <a:r>
              <a:rPr lang="en-US" sz="4000" dirty="0">
                <a:effectLst/>
                <a:latin typeface="Times New Roman" panose="02020603050405020304" pitchFamily="18" charset="0"/>
                <a:cs typeface="Times New Roman" panose="02020603050405020304" pitchFamily="18" charset="0"/>
              </a:rPr>
              <a:t> </a:t>
            </a:r>
            <a:endParaRPr lang="en-US" altLang="en-US" sz="4000" dirty="0">
              <a:latin typeface="Times New Roman" panose="02020603050405020304" pitchFamily="18" charset="0"/>
              <a:cs typeface="Times New Roman" panose="02020603050405020304" pitchFamily="18" charset="0"/>
            </a:endParaRPr>
          </a:p>
          <a:p>
            <a:r>
              <a:rPr lang="en-US" altLang="en-US" sz="4800" b="1" dirty="0"/>
              <a:t>		</a:t>
            </a:r>
          </a:p>
          <a:p>
            <a:pPr algn="ctr"/>
            <a:r>
              <a:rPr lang="en-US" altLang="en-US" sz="8000" b="1" dirty="0"/>
              <a:t>Purpose</a:t>
            </a:r>
          </a:p>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This case study examined whether the adult participant would respond positively to </a:t>
            </a:r>
            <a:r>
              <a:rPr lang="en-US" sz="4000" dirty="0">
                <a:latin typeface="Times New Roman" panose="02020603050405020304" pitchFamily="18" charset="0"/>
                <a:ea typeface="Calibri" panose="020F0502020204030204" pitchFamily="34" charset="0"/>
                <a:cs typeface="Times New Roman" panose="02020603050405020304" pitchFamily="18" charset="0"/>
              </a:rPr>
              <a:t>neuro</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feedback protocols. The project was undertaken to assess if </a:t>
            </a:r>
            <a:r>
              <a:rPr lang="en-US" sz="4000" dirty="0">
                <a:latin typeface="Times New Roman" panose="02020603050405020304" pitchFamily="18" charset="0"/>
                <a:ea typeface="Calibri" panose="020F0502020204030204" pitchFamily="34" charset="0"/>
                <a:cs typeface="Times New Roman" panose="02020603050405020304" pitchFamily="18" charset="0"/>
              </a:rPr>
              <a:t>neuro</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feedback protocols could ameliorate ADHD symptoms without the additional use of medication.</a:t>
            </a:r>
            <a:r>
              <a:rPr lang="en-US" sz="4000" dirty="0">
                <a:effectLst/>
                <a:latin typeface="Times New Roman" panose="02020603050405020304" pitchFamily="18" charset="0"/>
                <a:cs typeface="Times New Roman" panose="02020603050405020304" pitchFamily="18" charset="0"/>
              </a:rPr>
              <a:t> </a:t>
            </a:r>
          </a:p>
          <a:p>
            <a:endParaRPr lang="en-US" altLang="en-US" sz="4000" b="1" dirty="0">
              <a:latin typeface="Times New Roman" panose="02020603050405020304" pitchFamily="18" charset="0"/>
              <a:cs typeface="Times New Roman" panose="02020603050405020304" pitchFamily="18" charset="0"/>
            </a:endParaRPr>
          </a:p>
          <a:p>
            <a:pPr algn="ctr"/>
            <a:r>
              <a:rPr lang="en-US" altLang="en-US" sz="8000" b="1" dirty="0"/>
              <a:t>METHODS</a:t>
            </a:r>
          </a:p>
          <a:p>
            <a:endParaRPr lang="en-US" altLang="en-US" sz="4000" b="1" dirty="0">
              <a:latin typeface="Times New Roman" panose="02020603050405020304" pitchFamily="18" charset="0"/>
              <a:cs typeface="Times New Roman" panose="02020603050405020304" pitchFamily="18" charset="0"/>
            </a:endParaRPr>
          </a:p>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The participant was a 36-year-old female adult who reported experiencing ADHD symptoms from childhood. She denied being prescribed any medication to attenuate ADHD symptoms. </a:t>
            </a:r>
            <a:endParaRPr lang="en-US" altLang="en-US" sz="4000" b="1" dirty="0">
              <a:latin typeface="Times New Roman" panose="02020603050405020304" pitchFamily="18" charset="0"/>
              <a:cs typeface="Times New Roman" panose="02020603050405020304" pitchFamily="18" charset="0"/>
            </a:endParaRPr>
          </a:p>
          <a:p>
            <a:endParaRPr lang="en-US" altLang="en-US" sz="8000" b="1" dirty="0"/>
          </a:p>
        </p:txBody>
      </p:sp>
      <p:pic>
        <p:nvPicPr>
          <p:cNvPr id="4121" name="Picture 27" descr="Image result for southwestern psychological association">
            <a:extLst>
              <a:ext uri="{FF2B5EF4-FFF2-40B4-BE49-F238E27FC236}">
                <a16:creationId xmlns:a16="http://schemas.microsoft.com/office/drawing/2014/main" id="{70E776C2-B850-9B51-3343-79734D42E16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997775" y="29706094"/>
            <a:ext cx="4876800"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31">
            <a:extLst>
              <a:ext uri="{FF2B5EF4-FFF2-40B4-BE49-F238E27FC236}">
                <a16:creationId xmlns:a16="http://schemas.microsoft.com/office/drawing/2014/main" id="{B5EE634F-B82B-CB4B-71D4-575E0D82D641}"/>
              </a:ext>
            </a:extLst>
          </p:cNvPr>
          <p:cNvSpPr>
            <a:spLocks noChangeArrowheads="1"/>
          </p:cNvSpPr>
          <p:nvPr/>
        </p:nvSpPr>
        <p:spPr bwMode="auto">
          <a:xfrm>
            <a:off x="10483850" y="7830369"/>
            <a:ext cx="9499600" cy="24554590"/>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charset="0"/>
              </a:defRPr>
            </a:lvl1pPr>
            <a:lvl2pPr marL="742950" indent="-285750">
              <a:defRPr sz="8600">
                <a:solidFill>
                  <a:schemeClr val="tx1"/>
                </a:solidFill>
                <a:latin typeface="Arial" charset="0"/>
              </a:defRPr>
            </a:lvl2pPr>
            <a:lvl3pPr marL="1143000" indent="-228600">
              <a:defRPr sz="8600">
                <a:solidFill>
                  <a:schemeClr val="tx1"/>
                </a:solidFill>
                <a:latin typeface="Arial" charset="0"/>
              </a:defRPr>
            </a:lvl3pPr>
            <a:lvl4pPr marL="1600200" indent="-228600">
              <a:defRPr sz="8600">
                <a:solidFill>
                  <a:schemeClr val="tx1"/>
                </a:solidFill>
                <a:latin typeface="Arial" charset="0"/>
              </a:defRPr>
            </a:lvl4pPr>
            <a:lvl5pPr marL="2057400" indent="-228600">
              <a:defRPr sz="8600">
                <a:solidFill>
                  <a:schemeClr val="tx1"/>
                </a:solidFill>
                <a:latin typeface="Arial" charset="0"/>
              </a:defRPr>
            </a:lvl5pPr>
            <a:lvl6pPr marL="2514600" indent="-228600" eaLnBrk="0" fontAlgn="base" hangingPunct="0">
              <a:spcBef>
                <a:spcPct val="0"/>
              </a:spcBef>
              <a:spcAft>
                <a:spcPct val="0"/>
              </a:spcAft>
              <a:defRPr sz="8600">
                <a:solidFill>
                  <a:schemeClr val="tx1"/>
                </a:solidFill>
                <a:latin typeface="Arial" charset="0"/>
              </a:defRPr>
            </a:lvl6pPr>
            <a:lvl7pPr marL="2971800" indent="-228600" eaLnBrk="0" fontAlgn="base" hangingPunct="0">
              <a:spcBef>
                <a:spcPct val="0"/>
              </a:spcBef>
              <a:spcAft>
                <a:spcPct val="0"/>
              </a:spcAft>
              <a:defRPr sz="8600">
                <a:solidFill>
                  <a:schemeClr val="tx1"/>
                </a:solidFill>
                <a:latin typeface="Arial" charset="0"/>
              </a:defRPr>
            </a:lvl7pPr>
            <a:lvl8pPr marL="3429000" indent="-228600" eaLnBrk="0" fontAlgn="base" hangingPunct="0">
              <a:spcBef>
                <a:spcPct val="0"/>
              </a:spcBef>
              <a:spcAft>
                <a:spcPct val="0"/>
              </a:spcAft>
              <a:defRPr sz="8600">
                <a:solidFill>
                  <a:schemeClr val="tx1"/>
                </a:solidFill>
                <a:latin typeface="Arial" charset="0"/>
              </a:defRPr>
            </a:lvl8pPr>
            <a:lvl9pPr marL="3886200" indent="-228600" eaLnBrk="0" fontAlgn="base" hangingPunct="0">
              <a:spcBef>
                <a:spcPct val="0"/>
              </a:spcBef>
              <a:spcAft>
                <a:spcPct val="0"/>
              </a:spcAft>
              <a:defRPr sz="8600">
                <a:solidFill>
                  <a:schemeClr val="tx1"/>
                </a:solidFill>
                <a:latin typeface="Arial" charset="0"/>
              </a:defRPr>
            </a:lvl9pPr>
          </a:lstStyle>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589D8AEE-327B-AA60-C470-4A908619CB2E}"/>
              </a:ext>
            </a:extLst>
          </p:cNvPr>
          <p:cNvSpPr txBox="1"/>
          <p:nvPr/>
        </p:nvSpPr>
        <p:spPr>
          <a:xfrm>
            <a:off x="10761662" y="8582422"/>
            <a:ext cx="8987631" cy="23483352"/>
          </a:xfrm>
          <a:prstGeom prst="rect">
            <a:avLst/>
          </a:prstGeom>
          <a:noFill/>
        </p:spPr>
        <p:txBody>
          <a:bodyPr wrap="square" rtlCol="0">
            <a:spAutoFit/>
          </a:bodyPr>
          <a:lstStyle/>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Researchers conducted a baseline electroencephalogram (EEG) using Nexus Q32 Mind Media amplifier and software. The symptoms were also measured using the computer administered Integrated Visual and Attention Continuous Processing Test (IVA-2 CPT) (Shreve, 2018). As a tertiary symptom measure, the Behavior Rating Inventory for Executive Functioning for Adults (BRIEF-A) was used, as well. Upon completion of fifteen 30-minute </a:t>
            </a:r>
            <a:r>
              <a:rPr lang="en-US" sz="4000" dirty="0">
                <a:latin typeface="Times New Roman" panose="02020603050405020304" pitchFamily="18" charset="0"/>
                <a:ea typeface="Calibri" panose="020F0502020204030204" pitchFamily="34" charset="0"/>
                <a:cs typeface="Times New Roman" panose="02020603050405020304" pitchFamily="18" charset="0"/>
              </a:rPr>
              <a:t>neuro</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feedback protocol trainings designed to stimulate the sensory motor rhythm (SMR) strip of the brain, administered over a seven-week period, a second EEG was recorded. The IVA-2 CPT and the BRIEF-A were administered post-intervention, also.</a:t>
            </a:r>
          </a:p>
          <a:p>
            <a:endParaRPr lang="en-US" sz="4000" dirty="0">
              <a:latin typeface="Times New Roman" panose="02020603050405020304" pitchFamily="18" charset="0"/>
              <a:ea typeface="Calibri" panose="020F0502020204030204" pitchFamily="34" charset="0"/>
              <a:cs typeface="Times New Roman" panose="02020603050405020304" pitchFamily="18" charset="0"/>
            </a:endParaRPr>
          </a:p>
          <a:p>
            <a:pPr algn="ctr"/>
            <a:r>
              <a:rPr lang="en-US" sz="8000" b="1" dirty="0">
                <a:effectLst/>
                <a:latin typeface="Times New Roman" panose="02020603050405020304" pitchFamily="18" charset="0"/>
                <a:ea typeface="Calibri" panose="020F0502020204030204" pitchFamily="34" charset="0"/>
                <a:cs typeface="Times New Roman" panose="02020603050405020304" pitchFamily="18" charset="0"/>
              </a:rPr>
              <a:t>RESULTS</a:t>
            </a:r>
          </a:p>
          <a:p>
            <a:r>
              <a:rPr lang="en-US" sz="4000" dirty="0">
                <a:latin typeface="Times New Roman" panose="02020603050405020304" pitchFamily="18" charset="0"/>
                <a:ea typeface="Calibri" panose="020F0502020204030204" pitchFamily="34" charset="0"/>
              </a:rPr>
              <a:t>Results between the baseline EEG and the post-intervention EEG showed significant improvement in the SMR coherence. The “fast” Fourier transform (FFT) Absolute Power output suggested significant changes in the functioning of the participant’s brain waves, specifically in the High Beta, Low Beta and Gamma values. The initial EEG Low Beta results suggested high levels of inattention, as well as having High Beta output that corresponds with an overactivated prefrontal cortex (PFC). Conversely, the post-training EEG signified positive changes to both the low and high Beta on the FFT Absolute Power output. </a:t>
            </a:r>
            <a:endParaRPr lang="en-US" sz="8000" b="1" dirty="0">
              <a:latin typeface="Times New Roman" panose="02020603050405020304" pitchFamily="18" charset="0"/>
              <a:ea typeface="Calibri" panose="020F0502020204030204" pitchFamily="34" charset="0"/>
              <a:cs typeface="Times New Roman" panose="02020603050405020304" pitchFamily="18" charset="0"/>
            </a:endParaRPr>
          </a:p>
          <a:p>
            <a:endParaRPr lang="en-US" sz="4000" dirty="0"/>
          </a:p>
        </p:txBody>
      </p:sp>
      <p:sp>
        <p:nvSpPr>
          <p:cNvPr id="6" name="TextBox 5">
            <a:extLst>
              <a:ext uri="{FF2B5EF4-FFF2-40B4-BE49-F238E27FC236}">
                <a16:creationId xmlns:a16="http://schemas.microsoft.com/office/drawing/2014/main" id="{8572468E-2107-D784-366F-DB942631BFA2}"/>
              </a:ext>
            </a:extLst>
          </p:cNvPr>
          <p:cNvSpPr txBox="1"/>
          <p:nvPr/>
        </p:nvSpPr>
        <p:spPr>
          <a:xfrm>
            <a:off x="20823238" y="8815060"/>
            <a:ext cx="8917781" cy="13018949"/>
          </a:xfrm>
          <a:prstGeom prst="rect">
            <a:avLst/>
          </a:prstGeom>
          <a:noFill/>
        </p:spPr>
        <p:txBody>
          <a:bodyPr wrap="square" rtlCol="0">
            <a:spAutoFit/>
          </a:bodyPr>
          <a:lstStyle/>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endParaRPr lang="en-US" sz="4000" dirty="0">
              <a:latin typeface="Times New Roman" panose="02020603050405020304" pitchFamily="18" charset="0"/>
              <a:ea typeface="Calibri" panose="020F0502020204030204" pitchFamily="34" charset="0"/>
            </a:endParaRPr>
          </a:p>
          <a:p>
            <a:r>
              <a:rPr lang="en-US" sz="4000" dirty="0">
                <a:latin typeface="Times New Roman" panose="02020603050405020304" pitchFamily="18" charset="0"/>
                <a:ea typeface="Calibri" panose="020F0502020204030204" pitchFamily="34" charset="0"/>
              </a:rPr>
              <a:t>Both the IVA-2 CPT and the BRIEF-A showed significant reduction in ADHD symptoms, between the pre-intervention and the post-intervention neurofeedback protocols. </a:t>
            </a:r>
          </a:p>
          <a:p>
            <a:endParaRPr lang="en-US" sz="4000" b="1" dirty="0">
              <a:latin typeface="Times New Roman" panose="02020603050405020304" pitchFamily="18" charset="0"/>
              <a:ea typeface="Calibri" panose="020F0502020204030204" pitchFamily="34" charset="0"/>
              <a:cs typeface="Times New Roman" panose="02020603050405020304" pitchFamily="18" charset="0"/>
            </a:endParaRPr>
          </a:p>
          <a:p>
            <a:endParaRPr lang="en-US" sz="4000" b="1" dirty="0">
              <a:latin typeface="Times New Roman" panose="02020603050405020304" pitchFamily="18" charset="0"/>
              <a:ea typeface="Calibri" panose="020F0502020204030204" pitchFamily="34" charset="0"/>
              <a:cs typeface="Times New Roman" panose="02020603050405020304" pitchFamily="18" charset="0"/>
            </a:endParaRPr>
          </a:p>
          <a:p>
            <a:endParaRPr lang="en-US" sz="4000" b="1"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D81BF385-4E95-D65B-DDC0-BCA49FD19128}"/>
              </a:ext>
            </a:extLst>
          </p:cNvPr>
          <p:cNvPicPr/>
          <p:nvPr/>
        </p:nvPicPr>
        <p:blipFill>
          <a:blip r:embed="rId5">
            <a:extLst>
              <a:ext uri="{28A0092B-C50C-407E-A947-70E740481C1C}">
                <a14:useLocalDpi xmlns:a14="http://schemas.microsoft.com/office/drawing/2010/main" val="0"/>
              </a:ext>
            </a:extLst>
          </a:blip>
          <a:stretch>
            <a:fillRect/>
          </a:stretch>
        </p:blipFill>
        <p:spPr>
          <a:xfrm>
            <a:off x="20637500" y="7954963"/>
            <a:ext cx="9217818" cy="8750300"/>
          </a:xfrm>
          <a:prstGeom prst="rect">
            <a:avLst/>
          </a:prstGeom>
        </p:spPr>
      </p:pic>
      <p:graphicFrame>
        <p:nvGraphicFramePr>
          <p:cNvPr id="9" name="Table 8">
            <a:extLst>
              <a:ext uri="{FF2B5EF4-FFF2-40B4-BE49-F238E27FC236}">
                <a16:creationId xmlns:a16="http://schemas.microsoft.com/office/drawing/2014/main" id="{98568413-BC20-5A53-68C0-62AB31DB083C}"/>
              </a:ext>
            </a:extLst>
          </p:cNvPr>
          <p:cNvGraphicFramePr>
            <a:graphicFrameLocks noGrp="1"/>
          </p:cNvGraphicFramePr>
          <p:nvPr>
            <p:extLst>
              <p:ext uri="{D42A27DB-BD31-4B8C-83A1-F6EECF244321}">
                <p14:modId xmlns:p14="http://schemas.microsoft.com/office/powerpoint/2010/main" val="565361724"/>
              </p:ext>
            </p:extLst>
          </p:nvPr>
        </p:nvGraphicFramePr>
        <p:xfrm>
          <a:off x="20983067" y="20268882"/>
          <a:ext cx="8333152" cy="4553135"/>
        </p:xfrm>
        <a:graphic>
          <a:graphicData uri="http://schemas.openxmlformats.org/drawingml/2006/table">
            <a:tbl>
              <a:tblPr firstRow="1" firstCol="1" lastRow="1" lastCol="1" bandRow="1" bandCol="1">
                <a:tableStyleId>{5C22544A-7EE6-4342-B048-85BDC9FD1C3A}</a:tableStyleId>
              </a:tblPr>
              <a:tblGrid>
                <a:gridCol w="3088869">
                  <a:extLst>
                    <a:ext uri="{9D8B030D-6E8A-4147-A177-3AD203B41FA5}">
                      <a16:colId xmlns:a16="http://schemas.microsoft.com/office/drawing/2014/main" val="1332655325"/>
                    </a:ext>
                  </a:extLst>
                </a:gridCol>
                <a:gridCol w="1189316">
                  <a:extLst>
                    <a:ext uri="{9D8B030D-6E8A-4147-A177-3AD203B41FA5}">
                      <a16:colId xmlns:a16="http://schemas.microsoft.com/office/drawing/2014/main" val="1884224308"/>
                    </a:ext>
                  </a:extLst>
                </a:gridCol>
                <a:gridCol w="1434591">
                  <a:extLst>
                    <a:ext uri="{9D8B030D-6E8A-4147-A177-3AD203B41FA5}">
                      <a16:colId xmlns:a16="http://schemas.microsoft.com/office/drawing/2014/main" val="3109498967"/>
                    </a:ext>
                  </a:extLst>
                </a:gridCol>
                <a:gridCol w="1311952">
                  <a:extLst>
                    <a:ext uri="{9D8B030D-6E8A-4147-A177-3AD203B41FA5}">
                      <a16:colId xmlns:a16="http://schemas.microsoft.com/office/drawing/2014/main" val="4236773072"/>
                    </a:ext>
                  </a:extLst>
                </a:gridCol>
                <a:gridCol w="1308424">
                  <a:extLst>
                    <a:ext uri="{9D8B030D-6E8A-4147-A177-3AD203B41FA5}">
                      <a16:colId xmlns:a16="http://schemas.microsoft.com/office/drawing/2014/main" val="280652618"/>
                    </a:ext>
                  </a:extLst>
                </a:gridCol>
              </a:tblGrid>
              <a:tr h="309839">
                <a:tc>
                  <a:txBody>
                    <a:bodyPr/>
                    <a:lstStyle/>
                    <a:p>
                      <a:pPr marL="747395" marR="744855" algn="ctr">
                        <a:lnSpc>
                          <a:spcPts val="1135"/>
                        </a:lnSpc>
                        <a:spcBef>
                          <a:spcPts val="115"/>
                        </a:spcBef>
                        <a:spcAft>
                          <a:spcPts val="0"/>
                        </a:spcAft>
                      </a:pPr>
                      <a:r>
                        <a:rPr lang="en-US" sz="1000">
                          <a:effectLst/>
                        </a:rPr>
                        <a:t>Scale/Index</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805" algn="ctr">
                        <a:lnSpc>
                          <a:spcPts val="1135"/>
                        </a:lnSpc>
                        <a:spcBef>
                          <a:spcPts val="115"/>
                        </a:spcBef>
                        <a:spcAft>
                          <a:spcPts val="0"/>
                        </a:spcAft>
                      </a:pPr>
                      <a:r>
                        <a:rPr lang="en-US" sz="1000">
                          <a:effectLst/>
                        </a:rPr>
                        <a:t>Raw score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70510" algn="ctr">
                        <a:lnSpc>
                          <a:spcPts val="1135"/>
                        </a:lnSpc>
                        <a:spcBef>
                          <a:spcPts val="115"/>
                        </a:spcBef>
                        <a:spcAft>
                          <a:spcPts val="0"/>
                        </a:spcAft>
                      </a:pPr>
                      <a:r>
                        <a:rPr lang="en-US" sz="1000">
                          <a:effectLst/>
                        </a:rPr>
                        <a:t>T score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lnSpc>
                          <a:spcPts val="1135"/>
                        </a:lnSpc>
                        <a:spcBef>
                          <a:spcPts val="115"/>
                        </a:spcBef>
                        <a:spcAft>
                          <a:spcPts val="0"/>
                        </a:spcAft>
                      </a:pPr>
                      <a:r>
                        <a:rPr lang="en-US" sz="1000">
                          <a:effectLst/>
                        </a:rPr>
                        <a:t>Percentile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47015" algn="ctr">
                        <a:lnSpc>
                          <a:spcPts val="1135"/>
                        </a:lnSpc>
                        <a:spcBef>
                          <a:spcPts val="115"/>
                        </a:spcBef>
                        <a:spcAft>
                          <a:spcPts val="0"/>
                        </a:spcAft>
                      </a:pPr>
                      <a:r>
                        <a:rPr lang="en-US" sz="1000">
                          <a:effectLst/>
                        </a:rPr>
                        <a:t>90% CI</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809470683"/>
                  </a:ext>
                </a:extLst>
              </a:tr>
              <a:tr h="353608">
                <a:tc>
                  <a:txBody>
                    <a:bodyPr/>
                    <a:lstStyle/>
                    <a:p>
                      <a:pPr marL="64770" marR="0" algn="l">
                        <a:spcBef>
                          <a:spcPts val="210"/>
                        </a:spcBef>
                        <a:spcAft>
                          <a:spcPts val="0"/>
                        </a:spcAft>
                      </a:pPr>
                      <a:r>
                        <a:rPr lang="en-US" sz="1000">
                          <a:effectLst/>
                        </a:rPr>
                        <a:t>Inhibit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67 - 83</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264077267"/>
                  </a:ext>
                </a:extLst>
              </a:tr>
              <a:tr h="353608">
                <a:tc>
                  <a:txBody>
                    <a:bodyPr/>
                    <a:lstStyle/>
                    <a:p>
                      <a:pPr marL="64770" marR="0" algn="l">
                        <a:spcBef>
                          <a:spcPts val="210"/>
                        </a:spcBef>
                        <a:spcAft>
                          <a:spcPts val="0"/>
                        </a:spcAft>
                      </a:pPr>
                      <a:r>
                        <a:rPr lang="en-US" sz="1000">
                          <a:effectLst/>
                        </a:rPr>
                        <a:t>Shift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66 - 82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937756720"/>
                  </a:ext>
                </a:extLst>
              </a:tr>
              <a:tr h="353608">
                <a:tc>
                  <a:txBody>
                    <a:bodyPr/>
                    <a:lstStyle/>
                    <a:p>
                      <a:pPr marL="64770" marR="0" algn="l">
                        <a:spcBef>
                          <a:spcPts val="210"/>
                        </a:spcBef>
                        <a:spcAft>
                          <a:spcPts val="0"/>
                        </a:spcAft>
                      </a:pPr>
                      <a:r>
                        <a:rPr lang="en-US" sz="1000">
                          <a:effectLst/>
                        </a:rPr>
                        <a:t>Emotional Control</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21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64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59 - 69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87219935"/>
                  </a:ext>
                </a:extLst>
              </a:tr>
              <a:tr h="353608">
                <a:tc>
                  <a:txBody>
                    <a:bodyPr/>
                    <a:lstStyle/>
                    <a:p>
                      <a:pPr marL="64770" marR="0" algn="l">
                        <a:spcBef>
                          <a:spcPts val="210"/>
                        </a:spcBef>
                        <a:spcAft>
                          <a:spcPts val="0"/>
                        </a:spcAft>
                      </a:pPr>
                      <a:r>
                        <a:rPr lang="en-US" sz="1000">
                          <a:effectLst/>
                        </a:rPr>
                        <a:t>Self-Monitor</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65 - 79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434492463"/>
                  </a:ext>
                </a:extLst>
              </a:tr>
              <a:tr h="353608">
                <a:tc>
                  <a:txBody>
                    <a:bodyPr/>
                    <a:lstStyle/>
                    <a:p>
                      <a:pPr marL="64770" marR="0" algn="l">
                        <a:spcBef>
                          <a:spcPts val="210"/>
                        </a:spcBef>
                        <a:spcAft>
                          <a:spcPts val="0"/>
                        </a:spcAft>
                      </a:pPr>
                      <a:r>
                        <a:rPr lang="en-US" sz="1000">
                          <a:effectLst/>
                        </a:rPr>
                        <a:t>Behavioral Regulation Index (BRI)</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68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70 - 80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178686541"/>
                  </a:ext>
                </a:extLst>
              </a:tr>
              <a:tr h="353608">
                <a:tc>
                  <a:txBody>
                    <a:bodyPr/>
                    <a:lstStyle/>
                    <a:p>
                      <a:pPr marL="64770" marR="0" algn="l">
                        <a:spcBef>
                          <a:spcPts val="210"/>
                        </a:spcBef>
                        <a:spcAft>
                          <a:spcPts val="0"/>
                        </a:spcAft>
                      </a:pPr>
                      <a:r>
                        <a:rPr lang="en-US" sz="1000">
                          <a:effectLst/>
                        </a:rPr>
                        <a:t>Initiate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21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81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&gt;99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74 - 88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783657893"/>
                  </a:ext>
                </a:extLst>
              </a:tr>
              <a:tr h="353608">
                <a:tc>
                  <a:txBody>
                    <a:bodyPr/>
                    <a:lstStyle/>
                    <a:p>
                      <a:pPr marL="64770" marR="0" algn="l">
                        <a:spcBef>
                          <a:spcPts val="210"/>
                        </a:spcBef>
                        <a:spcAft>
                          <a:spcPts val="0"/>
                        </a:spcAft>
                      </a:pPr>
                      <a:r>
                        <a:rPr lang="en-US" sz="1000">
                          <a:effectLst/>
                        </a:rPr>
                        <a:t>Working Memory</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22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88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&gt;99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81 - 95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147427232"/>
                  </a:ext>
                </a:extLst>
              </a:tr>
              <a:tr h="353608">
                <a:tc>
                  <a:txBody>
                    <a:bodyPr/>
                    <a:lstStyle/>
                    <a:p>
                      <a:pPr marL="64770" marR="0" algn="l">
                        <a:spcBef>
                          <a:spcPts val="210"/>
                        </a:spcBef>
                        <a:spcAft>
                          <a:spcPts val="0"/>
                        </a:spcAft>
                      </a:pPr>
                      <a:r>
                        <a:rPr lang="en-US" sz="1000" dirty="0">
                          <a:effectLst/>
                        </a:rPr>
                        <a:t>Plan/Organize</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28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88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&gt;99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82 - 94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359685483"/>
                  </a:ext>
                </a:extLst>
              </a:tr>
              <a:tr h="353608">
                <a:tc>
                  <a:txBody>
                    <a:bodyPr/>
                    <a:lstStyle/>
                    <a:p>
                      <a:pPr marL="64770" marR="0" algn="l">
                        <a:spcBef>
                          <a:spcPts val="210"/>
                        </a:spcBef>
                        <a:spcAft>
                          <a:spcPts val="0"/>
                        </a:spcAft>
                      </a:pPr>
                      <a:r>
                        <a:rPr lang="en-US" sz="1000">
                          <a:effectLst/>
                        </a:rPr>
                        <a:t>Task Monitor</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88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&gt;99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81 - 95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637382825"/>
                  </a:ext>
                </a:extLst>
              </a:tr>
              <a:tr h="353608">
                <a:tc>
                  <a:txBody>
                    <a:bodyPr/>
                    <a:lstStyle/>
                    <a:p>
                      <a:pPr marL="64770" marR="0" algn="l">
                        <a:spcBef>
                          <a:spcPts val="210"/>
                        </a:spcBef>
                        <a:spcAft>
                          <a:spcPts val="0"/>
                        </a:spcAft>
                      </a:pPr>
                      <a:r>
                        <a:rPr lang="en-US" sz="1000">
                          <a:effectLst/>
                        </a:rPr>
                        <a:t>Organization of Materials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63</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93</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56 - 70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547917540"/>
                  </a:ext>
                </a:extLst>
              </a:tr>
              <a:tr h="353608">
                <a:tc>
                  <a:txBody>
                    <a:bodyPr/>
                    <a:lstStyle/>
                    <a:p>
                      <a:pPr marL="64770" marR="0" algn="l">
                        <a:spcBef>
                          <a:spcPts val="210"/>
                        </a:spcBef>
                        <a:spcAft>
                          <a:spcPts val="0"/>
                        </a:spcAft>
                      </a:pPr>
                      <a:r>
                        <a:rPr lang="en-US" sz="1000">
                          <a:effectLst/>
                        </a:rPr>
                        <a:t>Metacognition Index (MI)</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105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86</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&gt;99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82 - 90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33728645"/>
                  </a:ext>
                </a:extLst>
              </a:tr>
              <a:tr h="353608">
                <a:tc>
                  <a:txBody>
                    <a:bodyPr/>
                    <a:lstStyle/>
                    <a:p>
                      <a:pPr marL="64770" marR="0" algn="l">
                        <a:spcBef>
                          <a:spcPts val="210"/>
                        </a:spcBef>
                        <a:spcAft>
                          <a:spcPts val="0"/>
                        </a:spcAft>
                      </a:pPr>
                      <a:r>
                        <a:rPr lang="en-US" sz="1000">
                          <a:effectLst/>
                        </a:rPr>
                        <a:t>Global Executive Composite (GEC)</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173</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84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dirty="0">
                          <a:effectLst/>
                        </a:rPr>
                        <a:t>81 - 87</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28232246"/>
                  </a:ext>
                </a:extLst>
              </a:tr>
            </a:tbl>
          </a:graphicData>
        </a:graphic>
      </p:graphicFrame>
      <p:sp>
        <p:nvSpPr>
          <p:cNvPr id="11" name="Rectangle 1">
            <a:extLst>
              <a:ext uri="{FF2B5EF4-FFF2-40B4-BE49-F238E27FC236}">
                <a16:creationId xmlns:a16="http://schemas.microsoft.com/office/drawing/2014/main" id="{B93D6849-2223-2BCB-0597-478FB2C99A4B}"/>
              </a:ext>
            </a:extLst>
          </p:cNvPr>
          <p:cNvSpPr>
            <a:spLocks noChangeArrowheads="1"/>
          </p:cNvSpPr>
          <p:nvPr/>
        </p:nvSpPr>
        <p:spPr bwMode="auto">
          <a:xfrm>
            <a:off x="21822855" y="20192599"/>
            <a:ext cx="40377849" cy="610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156923" tIns="55545" rIns="1431474"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ea typeface="Arial" panose="020B0604020202020204" pitchFamily="34" charset="0"/>
              </a:rPr>
              <a:t>BRIEF</a:t>
            </a:r>
            <a:r>
              <a:rPr kumimoji="0" lang="en-US" altLang="en-US" sz="900" b="1" i="0" u="none" strike="noStrike" cap="none" normalizeH="0" baseline="0">
                <a:ln>
                  <a:noFill/>
                </a:ln>
                <a:solidFill>
                  <a:schemeClr val="tx1"/>
                </a:solidFill>
                <a:effectLst/>
                <a:latin typeface="Arial" panose="020B0604020202020204" pitchFamily="34" charset="0"/>
                <a:ea typeface="Arial" panose="020B0604020202020204" pitchFamily="34" charset="0"/>
              </a:rPr>
              <a:t>®</a:t>
            </a:r>
            <a:r>
              <a:rPr kumimoji="0" lang="en-US" altLang="en-US" sz="1800" b="1" i="0" u="none" strike="noStrike" cap="none" normalizeH="0" baseline="0">
                <a:ln>
                  <a:noFill/>
                </a:ln>
                <a:solidFill>
                  <a:schemeClr val="tx1"/>
                </a:solidFill>
                <a:effectLst/>
                <a:latin typeface="Arial" panose="020B0604020202020204" pitchFamily="34" charset="0"/>
                <a:ea typeface="Arial" panose="020B0604020202020204" pitchFamily="34" charset="0"/>
              </a:rPr>
              <a:t>-A Score Summary Table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080A9375-21BD-35C8-78DF-3B5A5B718098}"/>
              </a:ext>
            </a:extLst>
          </p:cNvPr>
          <p:cNvSpPr txBox="1"/>
          <p:nvPr/>
        </p:nvSpPr>
        <p:spPr>
          <a:xfrm>
            <a:off x="20940712" y="24991028"/>
            <a:ext cx="8709817" cy="523220"/>
          </a:xfrm>
          <a:prstGeom prst="rect">
            <a:avLst/>
          </a:prstGeom>
          <a:noFill/>
        </p:spPr>
        <p:txBody>
          <a:bodyPr wrap="square" rtlCol="0">
            <a:spAutoFit/>
          </a:bodyPr>
          <a:lstStyle/>
          <a:p>
            <a:r>
              <a:rPr lang="en-US" sz="2800" dirty="0"/>
              <a:t>Pre-intervention scores</a:t>
            </a:r>
          </a:p>
        </p:txBody>
      </p:sp>
      <p:graphicFrame>
        <p:nvGraphicFramePr>
          <p:cNvPr id="13" name="Table 12">
            <a:extLst>
              <a:ext uri="{FF2B5EF4-FFF2-40B4-BE49-F238E27FC236}">
                <a16:creationId xmlns:a16="http://schemas.microsoft.com/office/drawing/2014/main" id="{30B1E633-5B22-A456-1879-570599697429}"/>
              </a:ext>
            </a:extLst>
          </p:cNvPr>
          <p:cNvGraphicFramePr>
            <a:graphicFrameLocks noGrp="1"/>
          </p:cNvGraphicFramePr>
          <p:nvPr>
            <p:extLst>
              <p:ext uri="{D42A27DB-BD31-4B8C-83A1-F6EECF244321}">
                <p14:modId xmlns:p14="http://schemas.microsoft.com/office/powerpoint/2010/main" val="3517250225"/>
              </p:ext>
            </p:extLst>
          </p:nvPr>
        </p:nvGraphicFramePr>
        <p:xfrm>
          <a:off x="20983067" y="25677219"/>
          <a:ext cx="8333152" cy="4782113"/>
        </p:xfrm>
        <a:graphic>
          <a:graphicData uri="http://schemas.openxmlformats.org/drawingml/2006/table">
            <a:tbl>
              <a:tblPr firstRow="1" firstCol="1" lastRow="1" lastCol="1" bandRow="1" bandCol="1">
                <a:tableStyleId>{5C22544A-7EE6-4342-B048-85BDC9FD1C3A}</a:tableStyleId>
              </a:tblPr>
              <a:tblGrid>
                <a:gridCol w="3088868">
                  <a:extLst>
                    <a:ext uri="{9D8B030D-6E8A-4147-A177-3AD203B41FA5}">
                      <a16:colId xmlns:a16="http://schemas.microsoft.com/office/drawing/2014/main" val="4226739339"/>
                    </a:ext>
                  </a:extLst>
                </a:gridCol>
                <a:gridCol w="1189316">
                  <a:extLst>
                    <a:ext uri="{9D8B030D-6E8A-4147-A177-3AD203B41FA5}">
                      <a16:colId xmlns:a16="http://schemas.microsoft.com/office/drawing/2014/main" val="1708530826"/>
                    </a:ext>
                  </a:extLst>
                </a:gridCol>
                <a:gridCol w="1434591">
                  <a:extLst>
                    <a:ext uri="{9D8B030D-6E8A-4147-A177-3AD203B41FA5}">
                      <a16:colId xmlns:a16="http://schemas.microsoft.com/office/drawing/2014/main" val="781284769"/>
                    </a:ext>
                  </a:extLst>
                </a:gridCol>
                <a:gridCol w="1311953">
                  <a:extLst>
                    <a:ext uri="{9D8B030D-6E8A-4147-A177-3AD203B41FA5}">
                      <a16:colId xmlns:a16="http://schemas.microsoft.com/office/drawing/2014/main" val="1841189332"/>
                    </a:ext>
                  </a:extLst>
                </a:gridCol>
                <a:gridCol w="1308424">
                  <a:extLst>
                    <a:ext uri="{9D8B030D-6E8A-4147-A177-3AD203B41FA5}">
                      <a16:colId xmlns:a16="http://schemas.microsoft.com/office/drawing/2014/main" val="4195707943"/>
                    </a:ext>
                  </a:extLst>
                </a:gridCol>
              </a:tblGrid>
              <a:tr h="325421">
                <a:tc>
                  <a:txBody>
                    <a:bodyPr/>
                    <a:lstStyle/>
                    <a:p>
                      <a:pPr marL="747395" marR="744855" algn="ctr">
                        <a:lnSpc>
                          <a:spcPts val="1135"/>
                        </a:lnSpc>
                        <a:spcBef>
                          <a:spcPts val="115"/>
                        </a:spcBef>
                        <a:spcAft>
                          <a:spcPts val="0"/>
                        </a:spcAft>
                      </a:pPr>
                      <a:r>
                        <a:rPr lang="en-US" sz="1000">
                          <a:effectLst/>
                        </a:rPr>
                        <a:t>Scale/Index</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805" algn="ctr">
                        <a:lnSpc>
                          <a:spcPts val="1135"/>
                        </a:lnSpc>
                        <a:spcBef>
                          <a:spcPts val="115"/>
                        </a:spcBef>
                        <a:spcAft>
                          <a:spcPts val="0"/>
                        </a:spcAft>
                      </a:pPr>
                      <a:r>
                        <a:rPr lang="en-US" sz="1000">
                          <a:effectLst/>
                        </a:rPr>
                        <a:t>Raw score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70510" algn="ctr">
                        <a:lnSpc>
                          <a:spcPts val="1135"/>
                        </a:lnSpc>
                        <a:spcBef>
                          <a:spcPts val="115"/>
                        </a:spcBef>
                        <a:spcAft>
                          <a:spcPts val="0"/>
                        </a:spcAft>
                      </a:pPr>
                      <a:r>
                        <a:rPr lang="en-US" sz="1000">
                          <a:effectLst/>
                        </a:rPr>
                        <a:t>T score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lnSpc>
                          <a:spcPts val="1135"/>
                        </a:lnSpc>
                        <a:spcBef>
                          <a:spcPts val="115"/>
                        </a:spcBef>
                        <a:spcAft>
                          <a:spcPts val="0"/>
                        </a:spcAft>
                      </a:pPr>
                      <a:r>
                        <a:rPr lang="en-US" sz="1000">
                          <a:effectLst/>
                        </a:rPr>
                        <a:t>Percentile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47015" algn="ctr">
                        <a:lnSpc>
                          <a:spcPts val="1135"/>
                        </a:lnSpc>
                        <a:spcBef>
                          <a:spcPts val="115"/>
                        </a:spcBef>
                        <a:spcAft>
                          <a:spcPts val="0"/>
                        </a:spcAft>
                      </a:pPr>
                      <a:r>
                        <a:rPr lang="en-US" sz="1000">
                          <a:effectLst/>
                        </a:rPr>
                        <a:t>90% CI</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356483507"/>
                  </a:ext>
                </a:extLst>
              </a:tr>
              <a:tr h="371391">
                <a:tc>
                  <a:txBody>
                    <a:bodyPr/>
                    <a:lstStyle/>
                    <a:p>
                      <a:pPr marL="64770" marR="0" algn="l">
                        <a:spcBef>
                          <a:spcPts val="210"/>
                        </a:spcBef>
                        <a:spcAft>
                          <a:spcPts val="0"/>
                        </a:spcAft>
                      </a:pPr>
                      <a:r>
                        <a:rPr lang="en-US" sz="1000">
                          <a:effectLst/>
                        </a:rPr>
                        <a:t>Inhibit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51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67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43 – 59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185123633"/>
                  </a:ext>
                </a:extLst>
              </a:tr>
              <a:tr h="371391">
                <a:tc>
                  <a:txBody>
                    <a:bodyPr/>
                    <a:lstStyle/>
                    <a:p>
                      <a:pPr marL="64770" marR="0" algn="l">
                        <a:spcBef>
                          <a:spcPts val="210"/>
                        </a:spcBef>
                        <a:spcAft>
                          <a:spcPts val="0"/>
                        </a:spcAft>
                      </a:pPr>
                      <a:r>
                        <a:rPr lang="en-US" sz="1000">
                          <a:effectLst/>
                        </a:rPr>
                        <a:t>Shift</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56</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78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48 – 64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781906378"/>
                  </a:ext>
                </a:extLst>
              </a:tr>
              <a:tr h="371391">
                <a:tc>
                  <a:txBody>
                    <a:bodyPr/>
                    <a:lstStyle/>
                    <a:p>
                      <a:pPr marL="64770" marR="0" algn="l">
                        <a:spcBef>
                          <a:spcPts val="210"/>
                        </a:spcBef>
                        <a:spcAft>
                          <a:spcPts val="0"/>
                        </a:spcAft>
                      </a:pPr>
                      <a:r>
                        <a:rPr lang="en-US" sz="1000">
                          <a:effectLst/>
                        </a:rPr>
                        <a:t>Emotional Control</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60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84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55 – 65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262662942"/>
                  </a:ext>
                </a:extLst>
              </a:tr>
              <a:tr h="371391">
                <a:tc>
                  <a:txBody>
                    <a:bodyPr/>
                    <a:lstStyle/>
                    <a:p>
                      <a:pPr marL="64770" marR="0" algn="l">
                        <a:spcBef>
                          <a:spcPts val="210"/>
                        </a:spcBef>
                        <a:spcAft>
                          <a:spcPts val="0"/>
                        </a:spcAft>
                      </a:pPr>
                      <a:r>
                        <a:rPr lang="en-US" sz="1000">
                          <a:effectLst/>
                        </a:rPr>
                        <a:t>Self-Monitor</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55</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77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48 – 62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057978694"/>
                  </a:ext>
                </a:extLst>
              </a:tr>
              <a:tr h="371391">
                <a:tc>
                  <a:txBody>
                    <a:bodyPr/>
                    <a:lstStyle/>
                    <a:p>
                      <a:pPr marL="64770" marR="0" algn="l">
                        <a:spcBef>
                          <a:spcPts val="210"/>
                        </a:spcBef>
                        <a:spcAft>
                          <a:spcPts val="0"/>
                        </a:spcAft>
                      </a:pPr>
                      <a:r>
                        <a:rPr lang="en-US" sz="1000">
                          <a:effectLst/>
                        </a:rPr>
                        <a:t>Behavioral Regulation Index (BRI)</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51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57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82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52 – 62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3795457"/>
                  </a:ext>
                </a:extLst>
              </a:tr>
              <a:tr h="371391">
                <a:tc>
                  <a:txBody>
                    <a:bodyPr/>
                    <a:lstStyle/>
                    <a:p>
                      <a:pPr marL="64770" marR="0" algn="l">
                        <a:spcBef>
                          <a:spcPts val="210"/>
                        </a:spcBef>
                        <a:spcAft>
                          <a:spcPts val="0"/>
                        </a:spcAft>
                      </a:pPr>
                      <a:r>
                        <a:rPr lang="en-US" sz="1000">
                          <a:effectLst/>
                        </a:rPr>
                        <a:t>Initiate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64 – 78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138910651"/>
                  </a:ext>
                </a:extLst>
              </a:tr>
              <a:tr h="371391">
                <a:tc>
                  <a:txBody>
                    <a:bodyPr/>
                    <a:lstStyle/>
                    <a:p>
                      <a:pPr marL="64770" marR="0" algn="l">
                        <a:spcBef>
                          <a:spcPts val="210"/>
                        </a:spcBef>
                        <a:spcAft>
                          <a:spcPts val="0"/>
                        </a:spcAft>
                      </a:pPr>
                      <a:r>
                        <a:rPr lang="en-US" sz="1000">
                          <a:effectLst/>
                        </a:rPr>
                        <a:t>Working Memory</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17</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64 – 78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692966366"/>
                  </a:ext>
                </a:extLst>
              </a:tr>
              <a:tr h="371391">
                <a:tc>
                  <a:txBody>
                    <a:bodyPr/>
                    <a:lstStyle/>
                    <a:p>
                      <a:pPr marL="64770" marR="0" algn="l">
                        <a:spcBef>
                          <a:spcPts val="210"/>
                        </a:spcBef>
                        <a:spcAft>
                          <a:spcPts val="0"/>
                        </a:spcAft>
                      </a:pPr>
                      <a:r>
                        <a:rPr lang="en-US" sz="1000">
                          <a:effectLst/>
                        </a:rPr>
                        <a:t>Plan/Organize</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64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58 – 70</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351610142"/>
                  </a:ext>
                </a:extLst>
              </a:tr>
              <a:tr h="371391">
                <a:tc>
                  <a:txBody>
                    <a:bodyPr/>
                    <a:lstStyle/>
                    <a:p>
                      <a:pPr marL="64770" marR="0" algn="l">
                        <a:spcBef>
                          <a:spcPts val="210"/>
                        </a:spcBef>
                        <a:spcAft>
                          <a:spcPts val="0"/>
                        </a:spcAft>
                      </a:pPr>
                      <a:r>
                        <a:rPr lang="en-US" sz="1000">
                          <a:effectLst/>
                        </a:rPr>
                        <a:t>Task Monitor</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74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99</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67 – 81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35563233"/>
                  </a:ext>
                </a:extLst>
              </a:tr>
              <a:tr h="371391">
                <a:tc>
                  <a:txBody>
                    <a:bodyPr/>
                    <a:lstStyle/>
                    <a:p>
                      <a:pPr marL="64770" marR="0" algn="l">
                        <a:spcBef>
                          <a:spcPts val="210"/>
                        </a:spcBef>
                        <a:spcAft>
                          <a:spcPts val="0"/>
                        </a:spcAft>
                      </a:pPr>
                      <a:r>
                        <a:rPr lang="en-US" sz="1000">
                          <a:effectLst/>
                        </a:rPr>
                        <a:t>Organization of Materials</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13</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51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62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44 – 58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882687887"/>
                  </a:ext>
                </a:extLst>
              </a:tr>
              <a:tr h="371391">
                <a:tc>
                  <a:txBody>
                    <a:bodyPr/>
                    <a:lstStyle/>
                    <a:p>
                      <a:pPr marL="64770" marR="0" algn="l">
                        <a:spcBef>
                          <a:spcPts val="210"/>
                        </a:spcBef>
                        <a:spcAft>
                          <a:spcPts val="0"/>
                        </a:spcAft>
                      </a:pPr>
                      <a:r>
                        <a:rPr lang="en-US" sz="1000">
                          <a:effectLst/>
                        </a:rPr>
                        <a:t>Metacognition Index (MI)</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81</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68</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96</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a:effectLst/>
                        </a:rPr>
                        <a:t>64 – 72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675489378"/>
                  </a:ext>
                </a:extLst>
              </a:tr>
              <a:tr h="371391">
                <a:tc>
                  <a:txBody>
                    <a:bodyPr/>
                    <a:lstStyle/>
                    <a:p>
                      <a:pPr marL="64770" marR="0" algn="l">
                        <a:spcBef>
                          <a:spcPts val="210"/>
                        </a:spcBef>
                        <a:spcAft>
                          <a:spcPts val="0"/>
                        </a:spcAft>
                      </a:pPr>
                      <a:r>
                        <a:rPr lang="en-US" sz="1000">
                          <a:effectLst/>
                        </a:rPr>
                        <a:t>Global Executive Composite (GEC)</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7155" marR="90170" algn="ctr">
                        <a:spcBef>
                          <a:spcPts val="210"/>
                        </a:spcBef>
                        <a:spcAft>
                          <a:spcPts val="0"/>
                        </a:spcAft>
                      </a:pPr>
                      <a:r>
                        <a:rPr lang="en-US" sz="1000">
                          <a:effectLst/>
                        </a:rPr>
                        <a:t>132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77495" marR="269875" algn="ctr">
                        <a:spcBef>
                          <a:spcPts val="210"/>
                        </a:spcBef>
                        <a:spcAft>
                          <a:spcPts val="0"/>
                        </a:spcAft>
                      </a:pPr>
                      <a:r>
                        <a:rPr lang="en-US" sz="1000">
                          <a:effectLst/>
                        </a:rPr>
                        <a:t>64</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156210" marR="148590" algn="ctr">
                        <a:spcBef>
                          <a:spcPts val="210"/>
                        </a:spcBef>
                        <a:spcAft>
                          <a:spcPts val="0"/>
                        </a:spcAft>
                      </a:pPr>
                      <a:r>
                        <a:rPr lang="en-US" sz="1000">
                          <a:effectLst/>
                        </a:rPr>
                        <a:t>92</a:t>
                      </a:r>
                      <a:endParaRPr lang="en-US" sz="11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246380" marR="234950" algn="ctr">
                        <a:spcBef>
                          <a:spcPts val="210"/>
                        </a:spcBef>
                        <a:spcAft>
                          <a:spcPts val="0"/>
                        </a:spcAft>
                      </a:pPr>
                      <a:r>
                        <a:rPr lang="en-US" sz="1000" dirty="0">
                          <a:effectLst/>
                        </a:rPr>
                        <a:t>61 – 67</a:t>
                      </a:r>
                      <a:endParaRPr lang="en-US" sz="11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694867879"/>
                  </a:ext>
                </a:extLst>
              </a:tr>
            </a:tbl>
          </a:graphicData>
        </a:graphic>
      </p:graphicFrame>
      <p:sp>
        <p:nvSpPr>
          <p:cNvPr id="14" name="Rectangle 2">
            <a:extLst>
              <a:ext uri="{FF2B5EF4-FFF2-40B4-BE49-F238E27FC236}">
                <a16:creationId xmlns:a16="http://schemas.microsoft.com/office/drawing/2014/main" id="{CE77DF52-89CF-C649-7353-6A7717B15013}"/>
              </a:ext>
            </a:extLst>
          </p:cNvPr>
          <p:cNvSpPr>
            <a:spLocks noChangeArrowheads="1"/>
          </p:cNvSpPr>
          <p:nvPr/>
        </p:nvSpPr>
        <p:spPr bwMode="auto">
          <a:xfrm>
            <a:off x="21972299" y="25677378"/>
            <a:ext cx="402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156923" tIns="55545" rIns="1431474"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a:ln>
                  <a:noFill/>
                </a:ln>
                <a:solidFill>
                  <a:schemeClr val="tx1"/>
                </a:solidFill>
                <a:effectLst/>
                <a:latin typeface="Arial" panose="020B0604020202020204" pitchFamily="34" charset="0"/>
                <a:ea typeface="Arial" panose="020B0604020202020204" pitchFamily="34" charset="0"/>
              </a:rPr>
              <a:t>BRIEF</a:t>
            </a:r>
            <a:r>
              <a:rPr kumimoji="0" lang="en-US" altLang="en-US" sz="900" b="1" i="0" u="none" strike="noStrike" cap="none" normalizeH="0" baseline="0">
                <a:ln>
                  <a:noFill/>
                </a:ln>
                <a:solidFill>
                  <a:schemeClr val="tx1"/>
                </a:solidFill>
                <a:effectLst/>
                <a:latin typeface="Arial" panose="020B0604020202020204" pitchFamily="34" charset="0"/>
                <a:ea typeface="Arial" panose="020B0604020202020204" pitchFamily="34" charset="0"/>
              </a:rPr>
              <a:t>®</a:t>
            </a:r>
            <a:r>
              <a:rPr kumimoji="0" lang="en-US" altLang="en-US" sz="1800" b="1" i="0" u="none" strike="noStrike" cap="none" normalizeH="0" baseline="0">
                <a:ln>
                  <a:noFill/>
                </a:ln>
                <a:solidFill>
                  <a:schemeClr val="tx1"/>
                </a:solidFill>
                <a:effectLst/>
                <a:latin typeface="Arial" panose="020B0604020202020204" pitchFamily="34" charset="0"/>
                <a:ea typeface="Arial" panose="020B0604020202020204" pitchFamily="34" charset="0"/>
              </a:rPr>
              <a:t>-A Score Summary Table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5" name="TextBox 14">
            <a:extLst>
              <a:ext uri="{FF2B5EF4-FFF2-40B4-BE49-F238E27FC236}">
                <a16:creationId xmlns:a16="http://schemas.microsoft.com/office/drawing/2014/main" id="{9C8E9BA5-B8CB-FE77-D9FE-9FB07022144B}"/>
              </a:ext>
            </a:extLst>
          </p:cNvPr>
          <p:cNvSpPr txBox="1"/>
          <p:nvPr/>
        </p:nvSpPr>
        <p:spPr>
          <a:xfrm>
            <a:off x="20983067" y="30934025"/>
            <a:ext cx="8333152" cy="523220"/>
          </a:xfrm>
          <a:prstGeom prst="rect">
            <a:avLst/>
          </a:prstGeom>
          <a:noFill/>
        </p:spPr>
        <p:txBody>
          <a:bodyPr wrap="square" rtlCol="0">
            <a:spAutoFit/>
          </a:bodyPr>
          <a:lstStyle/>
          <a:p>
            <a:r>
              <a:rPr lang="en-US" sz="2800" dirty="0"/>
              <a:t>Post-intervention scores</a:t>
            </a:r>
          </a:p>
        </p:txBody>
      </p:sp>
      <p:sp>
        <p:nvSpPr>
          <p:cNvPr id="18" name="AutoShape 4">
            <a:extLst>
              <a:ext uri="{FF2B5EF4-FFF2-40B4-BE49-F238E27FC236}">
                <a16:creationId xmlns:a16="http://schemas.microsoft.com/office/drawing/2014/main" id="{9D8148A1-36CF-FF5F-98C5-BE90219EAB68}"/>
              </a:ext>
            </a:extLst>
          </p:cNvPr>
          <p:cNvSpPr>
            <a:spLocks noChangeArrowheads="1"/>
          </p:cNvSpPr>
          <p:nvPr/>
        </p:nvSpPr>
        <p:spPr bwMode="auto">
          <a:xfrm>
            <a:off x="30490317" y="7830369"/>
            <a:ext cx="9059862" cy="24720550"/>
          </a:xfrm>
          <a:prstGeom prst="roundRect">
            <a:avLst>
              <a:gd name="adj" fmla="val 7000"/>
            </a:avLst>
          </a:prstGeom>
          <a:solidFill>
            <a:schemeClr val="bg1"/>
          </a:solidFill>
          <a:ln w="9525">
            <a:solidFill>
              <a:schemeClr val="tx1"/>
            </a:solidFill>
            <a:round/>
            <a:headEnd/>
            <a:tailEnd/>
          </a:ln>
        </p:spPr>
        <p:txBody>
          <a:bodyPr wrap="none" anchor="ctr"/>
          <a:lstStyle>
            <a:lvl1pPr>
              <a:defRPr sz="8600">
                <a:solidFill>
                  <a:schemeClr val="tx1"/>
                </a:solidFill>
                <a:latin typeface="Arial" charset="0"/>
              </a:defRPr>
            </a:lvl1pPr>
            <a:lvl2pPr marL="742950" indent="-285750">
              <a:defRPr sz="8600">
                <a:solidFill>
                  <a:schemeClr val="tx1"/>
                </a:solidFill>
                <a:latin typeface="Arial" charset="0"/>
              </a:defRPr>
            </a:lvl2pPr>
            <a:lvl3pPr marL="1143000" indent="-228600">
              <a:defRPr sz="8600">
                <a:solidFill>
                  <a:schemeClr val="tx1"/>
                </a:solidFill>
                <a:latin typeface="Arial" charset="0"/>
              </a:defRPr>
            </a:lvl3pPr>
            <a:lvl4pPr marL="1600200" indent="-228600">
              <a:defRPr sz="8600">
                <a:solidFill>
                  <a:schemeClr val="tx1"/>
                </a:solidFill>
                <a:latin typeface="Arial" charset="0"/>
              </a:defRPr>
            </a:lvl4pPr>
            <a:lvl5pPr marL="2057400" indent="-228600">
              <a:defRPr sz="8600">
                <a:solidFill>
                  <a:schemeClr val="tx1"/>
                </a:solidFill>
                <a:latin typeface="Arial" charset="0"/>
              </a:defRPr>
            </a:lvl5pPr>
            <a:lvl6pPr marL="2514600" indent="-228600" eaLnBrk="0" fontAlgn="base" hangingPunct="0">
              <a:spcBef>
                <a:spcPct val="0"/>
              </a:spcBef>
              <a:spcAft>
                <a:spcPct val="0"/>
              </a:spcAft>
              <a:defRPr sz="8600">
                <a:solidFill>
                  <a:schemeClr val="tx1"/>
                </a:solidFill>
                <a:latin typeface="Arial" charset="0"/>
              </a:defRPr>
            </a:lvl6pPr>
            <a:lvl7pPr marL="2971800" indent="-228600" eaLnBrk="0" fontAlgn="base" hangingPunct="0">
              <a:spcBef>
                <a:spcPct val="0"/>
              </a:spcBef>
              <a:spcAft>
                <a:spcPct val="0"/>
              </a:spcAft>
              <a:defRPr sz="8600">
                <a:solidFill>
                  <a:schemeClr val="tx1"/>
                </a:solidFill>
                <a:latin typeface="Arial" charset="0"/>
              </a:defRPr>
            </a:lvl7pPr>
            <a:lvl8pPr marL="3429000" indent="-228600" eaLnBrk="0" fontAlgn="base" hangingPunct="0">
              <a:spcBef>
                <a:spcPct val="0"/>
              </a:spcBef>
              <a:spcAft>
                <a:spcPct val="0"/>
              </a:spcAft>
              <a:defRPr sz="8600">
                <a:solidFill>
                  <a:schemeClr val="tx1"/>
                </a:solidFill>
                <a:latin typeface="Arial" charset="0"/>
              </a:defRPr>
            </a:lvl8pPr>
            <a:lvl9pPr marL="3886200" indent="-228600" eaLnBrk="0" fontAlgn="base" hangingPunct="0">
              <a:spcBef>
                <a:spcPct val="0"/>
              </a:spcBef>
              <a:spcAft>
                <a:spcPct val="0"/>
              </a:spcAft>
              <a:defRPr sz="8600">
                <a:solidFill>
                  <a:schemeClr val="tx1"/>
                </a:solidFill>
                <a:latin typeface="Arial" charset="0"/>
              </a:defRPr>
            </a:lvl9pPr>
          </a:lstStyle>
          <a:p>
            <a:pPr algn="ctr" eaLnBrk="1" hangingPunct="1">
              <a:defRPr/>
            </a:pPr>
            <a:endParaRPr lang="en-US" altLang="en-US" sz="8000" dirty="0"/>
          </a:p>
        </p:txBody>
      </p:sp>
      <p:sp>
        <p:nvSpPr>
          <p:cNvPr id="10" name="TextBox 9">
            <a:extLst>
              <a:ext uri="{FF2B5EF4-FFF2-40B4-BE49-F238E27FC236}">
                <a16:creationId xmlns:a16="http://schemas.microsoft.com/office/drawing/2014/main" id="{99E19065-71A4-2EED-EEAF-F5271B70396B}"/>
              </a:ext>
            </a:extLst>
          </p:cNvPr>
          <p:cNvSpPr txBox="1"/>
          <p:nvPr/>
        </p:nvSpPr>
        <p:spPr>
          <a:xfrm>
            <a:off x="30822610" y="8113309"/>
            <a:ext cx="8395275" cy="43304162"/>
          </a:xfrm>
          <a:prstGeom prst="rect">
            <a:avLst/>
          </a:prstGeom>
          <a:noFill/>
        </p:spPr>
        <p:txBody>
          <a:bodyPr wrap="square" rtlCol="0">
            <a:spAutoFit/>
          </a:bodyPr>
          <a:lstStyle/>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In the pre-intervention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IVA-2 evaluation, t</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he global </a:t>
            </a: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Visual Sustained Attention</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quotient scale score for this individual was 51 (PR=1). This score was found to fall in the extremely impaired range.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The post-intervention IVA-2 results suggest that t</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he global </a:t>
            </a:r>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Visual Sustained Attention</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quotient scale score for this individual was 78 (PR=7). This score was found to fall in the mildly to moderately impaired range. All measures of pre-intervention baselines </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compared with </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post-</a:t>
            </a:r>
            <a:r>
              <a:rPr lang="en-US" sz="4000" dirty="0">
                <a:latin typeface="Times New Roman" panose="02020603050405020304" pitchFamily="18" charset="0"/>
                <a:ea typeface="Times New Roman" panose="02020603050405020304" pitchFamily="18" charset="0"/>
                <a:cs typeface="Times New Roman" panose="02020603050405020304" pitchFamily="18" charset="0"/>
              </a:rPr>
              <a:t>neuro</a:t>
            </a:r>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feedback protocol trainings suggest that properly modeled treatments may have significant symptom reduction in cases of females experiencing ADHD.  </a:t>
            </a:r>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8000" b="1" dirty="0">
                <a:effectLst/>
                <a:latin typeface="Times New Roman" panose="02020603050405020304" pitchFamily="18" charset="0"/>
                <a:ea typeface="Times New Roman" panose="02020603050405020304" pitchFamily="18" charset="0"/>
                <a:cs typeface="Times New Roman" panose="02020603050405020304" pitchFamily="18" charset="0"/>
              </a:rPr>
              <a:t>       Discussion</a:t>
            </a:r>
          </a:p>
          <a:p>
            <a:r>
              <a:rPr lang="en-US" sz="4000" dirty="0">
                <a:effectLst/>
                <a:latin typeface="Times New Roman" panose="02020603050405020304" pitchFamily="18" charset="0"/>
                <a:ea typeface="Calibri" panose="020F0502020204030204" pitchFamily="34" charset="0"/>
                <a:cs typeface="Times New Roman" panose="02020603050405020304" pitchFamily="18" charset="0"/>
              </a:rPr>
              <a:t>The hypothesis posited there would be a significant decrease in ADHD symptoms using </a:t>
            </a:r>
            <a:r>
              <a:rPr lang="en-US" sz="4000" dirty="0">
                <a:latin typeface="Times New Roman" panose="02020603050405020304" pitchFamily="18" charset="0"/>
                <a:ea typeface="Calibri" panose="020F0502020204030204" pitchFamily="34" charset="0"/>
                <a:cs typeface="Times New Roman" panose="02020603050405020304" pitchFamily="18" charset="0"/>
              </a:rPr>
              <a:t>neuro</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feedback protocols. The results suggest a valuable increase in cognitive functioning, possibly due to the increase in participant’s attention. Enhanced </a:t>
            </a:r>
            <a:r>
              <a:rPr lang="en-US" sz="4000" dirty="0">
                <a:latin typeface="Times New Roman" panose="02020603050405020304" pitchFamily="18" charset="0"/>
                <a:ea typeface="Calibri" panose="020F0502020204030204" pitchFamily="34" charset="0"/>
                <a:cs typeface="Times New Roman" panose="02020603050405020304" pitchFamily="18" charset="0"/>
              </a:rPr>
              <a:t>neuro</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feedback training may elicit a calming effect on the “mind spinning” she reported initially, as well as a reduction in a perception of stress, anxiety and feeling “hectic”. </a:t>
            </a:r>
          </a:p>
          <a:p>
            <a:pPr algn="ctr"/>
            <a:r>
              <a:rPr lang="en-US" sz="7800" b="1" dirty="0">
                <a:effectLst/>
                <a:latin typeface="Times New Roman" panose="02020603050405020304" pitchFamily="18" charset="0"/>
                <a:ea typeface="Times New Roman" panose="02020603050405020304" pitchFamily="18" charset="0"/>
                <a:cs typeface="Times New Roman" panose="02020603050405020304" pitchFamily="18" charset="0"/>
              </a:rPr>
              <a:t>References</a:t>
            </a:r>
          </a:p>
          <a:p>
            <a:r>
              <a:rPr lang="en-US" sz="2200" b="0" i="0" dirty="0">
                <a:solidFill>
                  <a:srgbClr val="222222"/>
                </a:solidFill>
                <a:effectLst/>
                <a:latin typeface="Times New Roman" panose="02020603050405020304" pitchFamily="18" charset="0"/>
                <a:cs typeface="Times New Roman" panose="02020603050405020304" pitchFamily="18" charset="0"/>
              </a:rPr>
              <a:t>Shreve, C. A. (2018). </a:t>
            </a:r>
            <a:r>
              <a:rPr lang="en-US" sz="2200" b="0" i="1" dirty="0">
                <a:solidFill>
                  <a:srgbClr val="222222"/>
                </a:solidFill>
                <a:effectLst/>
                <a:latin typeface="Times New Roman" panose="02020603050405020304" pitchFamily="18" charset="0"/>
                <a:cs typeface="Times New Roman" panose="02020603050405020304" pitchFamily="18" charset="0"/>
              </a:rPr>
              <a:t>The Effect of TMS on Cognition: A Single Subject Experimental Design Using the IVA-2 Continuous Performance Test</a:t>
            </a:r>
            <a:r>
              <a:rPr lang="en-US" sz="2200" b="0" i="0" dirty="0">
                <a:solidFill>
                  <a:srgbClr val="222222"/>
                </a:solidFill>
                <a:effectLst/>
                <a:latin typeface="Times New Roman" panose="02020603050405020304" pitchFamily="18" charset="0"/>
                <a:cs typeface="Times New Roman" panose="02020603050405020304" pitchFamily="18" charset="0"/>
              </a:rPr>
              <a:t> (Doctoral dissertation, Oakland University).</a:t>
            </a:r>
            <a:endPar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200" dirty="0">
              <a:solidFill>
                <a:srgbClr val="222222"/>
              </a:solidFill>
              <a:latin typeface="Times New Roman" panose="02020603050405020304" pitchFamily="18" charset="0"/>
              <a:cs typeface="Times New Roman" panose="02020603050405020304" pitchFamily="18" charset="0"/>
            </a:endParaRPr>
          </a:p>
          <a:p>
            <a:r>
              <a:rPr lang="en-US" sz="2200" b="0" i="0" dirty="0">
                <a:solidFill>
                  <a:srgbClr val="222222"/>
                </a:solidFill>
                <a:effectLst/>
                <a:latin typeface="Times New Roman" panose="02020603050405020304" pitchFamily="18" charset="0"/>
                <a:cs typeface="Times New Roman" panose="02020603050405020304" pitchFamily="18" charset="0"/>
              </a:rPr>
              <a:t>Singh, G., Arun, P., Das, S., &amp; Kaur, D. (2021). Can EEG Predict Response to Atomoxetine in attention deficit hyperactivity disorder at 1 Week?. </a:t>
            </a:r>
            <a:r>
              <a:rPr lang="en-US" sz="2200" b="0" i="1" dirty="0">
                <a:solidFill>
                  <a:srgbClr val="222222"/>
                </a:solidFill>
                <a:effectLst/>
                <a:latin typeface="Times New Roman" panose="02020603050405020304" pitchFamily="18" charset="0"/>
                <a:cs typeface="Times New Roman" panose="02020603050405020304" pitchFamily="18" charset="0"/>
              </a:rPr>
              <a:t>Journal of Attention Disorders</a:t>
            </a:r>
            <a:r>
              <a:rPr lang="en-US" sz="2200" b="0" i="0" dirty="0">
                <a:solidFill>
                  <a:srgbClr val="222222"/>
                </a:solidFill>
                <a:effectLst/>
                <a:latin typeface="Times New Roman" panose="02020603050405020304" pitchFamily="18" charset="0"/>
                <a:cs typeface="Times New Roman" panose="02020603050405020304" pitchFamily="18" charset="0"/>
              </a:rPr>
              <a:t>, </a:t>
            </a:r>
            <a:r>
              <a:rPr lang="en-US" sz="2200" b="0" i="1" dirty="0">
                <a:solidFill>
                  <a:srgbClr val="222222"/>
                </a:solidFill>
                <a:effectLst/>
                <a:latin typeface="Times New Roman" panose="02020603050405020304" pitchFamily="18" charset="0"/>
                <a:cs typeface="Times New Roman" panose="02020603050405020304" pitchFamily="18" charset="0"/>
              </a:rPr>
              <a:t>25</a:t>
            </a:r>
            <a:r>
              <a:rPr lang="en-US" sz="2200" b="0" i="0" dirty="0">
                <a:solidFill>
                  <a:srgbClr val="222222"/>
                </a:solidFill>
                <a:effectLst/>
                <a:latin typeface="Times New Roman" panose="02020603050405020304" pitchFamily="18" charset="0"/>
                <a:cs typeface="Times New Roman" panose="02020603050405020304" pitchFamily="18" charset="0"/>
              </a:rPr>
              <a:t>(5), 758-767.</a:t>
            </a:r>
            <a:endParaRPr lang="en-US" sz="22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200" b="0" i="0" dirty="0">
              <a:solidFill>
                <a:srgbClr val="222222"/>
              </a:solidFill>
              <a:effectLst/>
              <a:latin typeface="Times New Roman" panose="02020603050405020304" pitchFamily="18" charset="0"/>
              <a:cs typeface="Times New Roman" panose="02020603050405020304" pitchFamily="18" charset="0"/>
            </a:endParaRPr>
          </a:p>
          <a:p>
            <a:r>
              <a:rPr lang="en-US" sz="2200" b="0" i="0" dirty="0">
                <a:solidFill>
                  <a:srgbClr val="222222"/>
                </a:solidFill>
                <a:effectLst/>
                <a:latin typeface="Times New Roman" panose="02020603050405020304" pitchFamily="18" charset="0"/>
                <a:cs typeface="Times New Roman" panose="02020603050405020304" pitchFamily="18" charset="0"/>
              </a:rPr>
              <a:t>McCandless, S., &amp; </a:t>
            </a:r>
            <a:r>
              <a:rPr lang="en-US" sz="2200" b="0" i="0" dirty="0" err="1">
                <a:solidFill>
                  <a:srgbClr val="222222"/>
                </a:solidFill>
                <a:effectLst/>
                <a:latin typeface="Times New Roman" panose="02020603050405020304" pitchFamily="18" charset="0"/>
                <a:cs typeface="Times New Roman" panose="02020603050405020304" pitchFamily="18" charset="0"/>
              </a:rPr>
              <a:t>O'Laughlin</a:t>
            </a:r>
            <a:r>
              <a:rPr lang="en-US" sz="2200" b="0" i="0" dirty="0">
                <a:solidFill>
                  <a:srgbClr val="222222"/>
                </a:solidFill>
                <a:effectLst/>
                <a:latin typeface="Times New Roman" panose="02020603050405020304" pitchFamily="18" charset="0"/>
                <a:cs typeface="Times New Roman" panose="02020603050405020304" pitchFamily="18" charset="0"/>
              </a:rPr>
              <a:t>, L. (2007). The clinical utility of the Behavior Rating Inventory of Executive Function (BRIEF) in the diagnosis of ADHD. </a:t>
            </a:r>
            <a:r>
              <a:rPr lang="en-US" sz="2200" b="0" i="1" dirty="0">
                <a:solidFill>
                  <a:srgbClr val="222222"/>
                </a:solidFill>
                <a:effectLst/>
                <a:latin typeface="Times New Roman" panose="02020603050405020304" pitchFamily="18" charset="0"/>
                <a:cs typeface="Times New Roman" panose="02020603050405020304" pitchFamily="18" charset="0"/>
              </a:rPr>
              <a:t>Journal of attention disorders</a:t>
            </a:r>
            <a:r>
              <a:rPr lang="en-US" sz="2200" b="0" i="0" dirty="0">
                <a:solidFill>
                  <a:srgbClr val="222222"/>
                </a:solidFill>
                <a:effectLst/>
                <a:latin typeface="Times New Roman" panose="02020603050405020304" pitchFamily="18" charset="0"/>
                <a:cs typeface="Times New Roman" panose="02020603050405020304" pitchFamily="18" charset="0"/>
              </a:rPr>
              <a:t>, </a:t>
            </a:r>
            <a:r>
              <a:rPr lang="en-US" sz="2200" b="0" i="1" dirty="0">
                <a:solidFill>
                  <a:srgbClr val="222222"/>
                </a:solidFill>
                <a:effectLst/>
                <a:latin typeface="Times New Roman" panose="02020603050405020304" pitchFamily="18" charset="0"/>
                <a:cs typeface="Times New Roman" panose="02020603050405020304" pitchFamily="18" charset="0"/>
              </a:rPr>
              <a:t>10</a:t>
            </a:r>
            <a:r>
              <a:rPr lang="en-US" sz="2200" b="0" i="0" dirty="0">
                <a:solidFill>
                  <a:srgbClr val="222222"/>
                </a:solidFill>
                <a:effectLst/>
                <a:latin typeface="Times New Roman" panose="02020603050405020304" pitchFamily="18" charset="0"/>
                <a:cs typeface="Times New Roman" panose="02020603050405020304" pitchFamily="18" charset="0"/>
              </a:rPr>
              <a:t>(4), 381-389.</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ea typeface="Times New Roman" panose="02020603050405020304" pitchFamily="18" charset="0"/>
              <a:cs typeface="Times New Roman" panose="02020603050405020304" pitchFamily="18" charset="0"/>
            </a:endParaRPr>
          </a:p>
          <a:p>
            <a:endParaRPr lang="en-US" sz="40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4000" dirty="0">
                <a:effectLst/>
                <a:latin typeface="Times New Roman" panose="02020603050405020304" pitchFamily="18" charset="0"/>
                <a:ea typeface="Times New Roman" panose="02020603050405020304" pitchFamily="18" charset="0"/>
                <a:cs typeface="Times New Roman" panose="02020603050405020304" pitchFamily="18" charset="0"/>
              </a:rPr>
              <a:t>  </a:t>
            </a:r>
          </a:p>
          <a:p>
            <a:endParaRPr lang="en-US" sz="400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1551</TotalTime>
  <Words>996</Words>
  <Application>Microsoft Macintosh PowerPoint</Application>
  <PresentationFormat>Custom</PresentationFormat>
  <Paragraphs>209</Paragraphs>
  <Slides>1</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Al Nile</vt:lpstr>
      <vt:lpstr>Arial</vt:lpstr>
      <vt:lpstr>Calibri</vt:lpstr>
      <vt:lpstr>Times New Roman</vt:lpstr>
      <vt:lpstr>Default Design</vt:lpstr>
      <vt:lpstr>CorelDRAW</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Tri-Fold Template</dc:title>
  <dc:creator>Ethan Shulda</dc:creator>
  <dc:description>©MegaPrint Inc. 2009</dc:description>
  <cp:lastModifiedBy>Burt Ashworth</cp:lastModifiedBy>
  <cp:revision>131</cp:revision>
  <cp:lastPrinted>2017-03-29T13:39:49Z</cp:lastPrinted>
  <dcterms:created xsi:type="dcterms:W3CDTF">2008-12-04T00:20:37Z</dcterms:created>
  <dcterms:modified xsi:type="dcterms:W3CDTF">2023-06-14T16:43:58Z</dcterms:modified>
  <cp:category>Research Poster</cp:category>
</cp:coreProperties>
</file>