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0.xml" ContentType="application/vnd.openxmlformats-officedocument.theme+xml"/>
  <Override PartName="/ppt/slideLayouts/slideLayout41.xml" ContentType="application/vnd.openxmlformats-officedocument.presentationml.slideLayout+xml"/>
  <Override PartName="/ppt/theme/theme11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3" r:id="rId4"/>
    <p:sldMasterId id="2147483723" r:id="rId5"/>
    <p:sldMasterId id="2147483708" r:id="rId6"/>
    <p:sldMasterId id="2147483725" r:id="rId7"/>
    <p:sldMasterId id="2147483699" r:id="rId8"/>
    <p:sldMasterId id="2147483676" r:id="rId9"/>
    <p:sldMasterId id="2147483683" r:id="rId10"/>
    <p:sldMasterId id="2147483661" r:id="rId11"/>
    <p:sldMasterId id="2147483694" r:id="rId12"/>
    <p:sldMasterId id="2147483712" r:id="rId13"/>
    <p:sldMasterId id="2147483696" r:id="rId14"/>
    <p:sldMasterId id="2147483735" r:id="rId15"/>
    <p:sldMasterId id="2147483750" r:id="rId16"/>
    <p:sldMasterId id="2147483767" r:id="rId17"/>
  </p:sldMasterIdLst>
  <p:notesMasterIdLst>
    <p:notesMasterId r:id="rId20"/>
  </p:notesMasterIdLst>
  <p:handoutMasterIdLst>
    <p:handoutMasterId r:id="rId21"/>
  </p:handoutMasterIdLst>
  <p:sldIdLst>
    <p:sldId id="403" r:id="rId18"/>
    <p:sldId id="404" r:id="rId19"/>
  </p:sldIdLst>
  <p:sldSz cx="12192000" cy="6858000"/>
  <p:notesSz cx="6858000" cy="9144000"/>
  <p:embeddedFontLst>
    <p:embeddedFont>
      <p:font typeface="Calibri Light" panose="020F0302020204030204" pitchFamily="34" charset="0"/>
      <p:regular r:id="rId22"/>
      <p:italic r:id="rId23"/>
    </p:embeddedFont>
    <p:embeddedFont>
      <p:font typeface="Amazon Ember Thin" panose="020B0604020202020204" charset="0"/>
      <p:regular r:id="rId24"/>
      <p:italic r:id="rId25"/>
    </p:embeddedFont>
    <p:embeddedFont>
      <p:font typeface="Amazon Ember" panose="020B0604020202020204" charset="0"/>
      <p:regular r:id="rId26"/>
      <p:bold r:id="rId27"/>
      <p:italic r:id="rId28"/>
      <p:boldItalic r:id="rId29"/>
    </p:embeddedFont>
    <p:embeddedFont>
      <p:font typeface="Amazon Ember Light" panose="020B0604020202020204" charset="0"/>
      <p:regular r:id="rId30"/>
      <p:italic r:id="rId31"/>
    </p:embeddedFont>
    <p:embeddedFont>
      <p:font typeface="Bookerly" panose="020B060402020202020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5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coub, Sarah" initials="YS" lastIdx="10" clrIdx="0">
    <p:extLst>
      <p:ext uri="{19B8F6BF-5375-455C-9EA6-DF929625EA0E}">
        <p15:presenceInfo xmlns:p15="http://schemas.microsoft.com/office/powerpoint/2012/main" userId="S-1-5-21-1407069837-2091007605-538272213-29506197" providerId="AD"/>
      </p:ext>
    </p:extLst>
  </p:cmAuthor>
  <p:cmAuthor id="2" name="Travis Gauthier" initials="TG" lastIdx="2" clrIdx="1">
    <p:extLst>
      <p:ext uri="{19B8F6BF-5375-455C-9EA6-DF929625EA0E}">
        <p15:presenceInfo xmlns:p15="http://schemas.microsoft.com/office/powerpoint/2012/main" userId="a39de2ef-70ed-49d4-adbb-1ae2f86eb76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5D72"/>
    <a:srgbClr val="44546A"/>
    <a:srgbClr val="F4F4F5"/>
    <a:srgbClr val="FAFFFF"/>
    <a:srgbClr val="182947"/>
    <a:srgbClr val="36C2B4"/>
    <a:srgbClr val="FF7676"/>
    <a:srgbClr val="101C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0"/>
    <p:restoredTop sz="71860" autoAdjust="0"/>
  </p:normalViewPr>
  <p:slideViewPr>
    <p:cSldViewPr snapToGrid="0" snapToObjects="1">
      <p:cViewPr varScale="1">
        <p:scale>
          <a:sx n="79" d="100"/>
          <a:sy n="79" d="100"/>
        </p:scale>
        <p:origin x="1650" y="84"/>
      </p:cViewPr>
      <p:guideLst>
        <p:guide orient="horz" pos="2160"/>
        <p:guide pos="3840"/>
        <p:guide orient="horz" pos="5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1" d="100"/>
          <a:sy n="121" d="100"/>
        </p:scale>
        <p:origin x="1032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font" Target="fonts/font10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0" Type="http://schemas.openxmlformats.org/officeDocument/2006/relationships/notesMaster" Target="notesMasters/notesMaster1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ED7B29-7F87-2345-8569-0D4E74C42D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mazon Ember" panose="02000000000000000000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FA6244-C461-244B-B5BF-44B0C746AB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9F6C9-2B3B-1045-9A01-F8D5A4C477B5}" type="datetimeFigureOut">
              <a:rPr lang="en-US" smtClean="0">
                <a:latin typeface="Amazon Ember" panose="02000000000000000000" pitchFamily="2" charset="0"/>
              </a:rPr>
              <a:t>6/3/2021</a:t>
            </a:fld>
            <a:endParaRPr lang="en-US" dirty="0">
              <a:latin typeface="Amazon Ember" panose="020000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DFE63-7FBC-0345-9573-0174685549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mazon Ember" panose="020000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ACA74E-6F09-9445-9E47-22A50A0B2E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277024-0F3E-9546-A197-D7C591907AC9}" type="slidenum">
              <a:rPr lang="en-US" smtClean="0">
                <a:latin typeface="Amazon Ember" panose="02000000000000000000" pitchFamily="2" charset="0"/>
              </a:rPr>
              <a:t>‹#›</a:t>
            </a:fld>
            <a:endParaRPr lang="en-US" dirty="0">
              <a:latin typeface="Amazon Embe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6212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mazon Ember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mazon Ember" panose="02000000000000000000" pitchFamily="2" charset="0"/>
              </a:defRPr>
            </a:lvl1pPr>
          </a:lstStyle>
          <a:p>
            <a:fld id="{CFA2336F-D7D1-2D45-97A8-5940AAC9E909}" type="datetimeFigureOut">
              <a:rPr lang="en-US" smtClean="0"/>
              <a:pPr/>
              <a:t>6/3/2021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mazon Ember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mazon Ember" panose="02000000000000000000" pitchFamily="2" charset="0"/>
              </a:defRPr>
            </a:lvl1pPr>
          </a:lstStyle>
          <a:p>
            <a:fld id="{592D6F9C-AB60-6C45-BEBD-6BB2373F22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351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mazon Ember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mazon Ember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mazon Ember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mazon Ember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mazon Ember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D6F9C-AB60-6C45-BEBD-6BB2373F22D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445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D6F9C-AB60-6C45-BEBD-6BB2373F22D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033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09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-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058678F0-2B7D-014E-A8F6-137EF4D75656}"/>
              </a:ext>
            </a:extLst>
          </p:cNvPr>
          <p:cNvSpPr/>
          <p:nvPr userDrawn="1"/>
        </p:nvSpPr>
        <p:spPr>
          <a:xfrm>
            <a:off x="5924745" y="0"/>
            <a:ext cx="6267255" cy="5246823"/>
          </a:xfrm>
          <a:custGeom>
            <a:avLst/>
            <a:gdLst>
              <a:gd name="connsiteX0" fmla="*/ 0 w 6267255"/>
              <a:gd name="connsiteY0" fmla="*/ 0 h 5246823"/>
              <a:gd name="connsiteX1" fmla="*/ 6267255 w 6267255"/>
              <a:gd name="connsiteY1" fmla="*/ 0 h 5246823"/>
              <a:gd name="connsiteX2" fmla="*/ 6267255 w 6267255"/>
              <a:gd name="connsiteY2" fmla="*/ 5246823 h 5246823"/>
              <a:gd name="connsiteX3" fmla="*/ 6235262 w 6267255"/>
              <a:gd name="connsiteY3" fmla="*/ 5241110 h 5246823"/>
              <a:gd name="connsiteX4" fmla="*/ 54905 w 6267255"/>
              <a:gd name="connsiteY4" fmla="*/ 140511 h 524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7255" h="5246823">
                <a:moveTo>
                  <a:pt x="0" y="0"/>
                </a:moveTo>
                <a:lnTo>
                  <a:pt x="6267255" y="0"/>
                </a:lnTo>
                <a:lnTo>
                  <a:pt x="6267255" y="5246823"/>
                </a:lnTo>
                <a:lnTo>
                  <a:pt x="6235262" y="5241110"/>
                </a:lnTo>
                <a:cubicBezTo>
                  <a:pt x="3432569" y="4667596"/>
                  <a:pt x="1128978" y="2723924"/>
                  <a:pt x="54905" y="14051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  <p:sp>
        <p:nvSpPr>
          <p:cNvPr id="7" name="AMAZON CONFIDENTIAL">
            <a:extLst>
              <a:ext uri="{FF2B5EF4-FFF2-40B4-BE49-F238E27FC236}">
                <a16:creationId xmlns:a16="http://schemas.microsoft.com/office/drawing/2014/main" id="{FD53ABB4-86F3-844E-8510-7E84C6EBC21E}"/>
              </a:ext>
            </a:extLst>
          </p:cNvPr>
          <p:cNvSpPr txBox="1"/>
          <p:nvPr userDrawn="1"/>
        </p:nvSpPr>
        <p:spPr>
          <a:xfrm>
            <a:off x="21016485" y="13152035"/>
            <a:ext cx="267949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defRPr sz="1600" cap="all" spc="112"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t>AMAZON CONFIDENTIAL</a:t>
            </a:r>
          </a:p>
        </p:txBody>
      </p:sp>
      <p:sp>
        <p:nvSpPr>
          <p:cNvPr id="8" name="Designer Name">
            <a:extLst>
              <a:ext uri="{FF2B5EF4-FFF2-40B4-BE49-F238E27FC236}">
                <a16:creationId xmlns:a16="http://schemas.microsoft.com/office/drawing/2014/main" id="{91C55549-BDDB-1A4A-8191-202236A8A5B5}"/>
              </a:ext>
            </a:extLst>
          </p:cNvPr>
          <p:cNvSpPr txBox="1"/>
          <p:nvPr userDrawn="1"/>
        </p:nvSpPr>
        <p:spPr>
          <a:xfrm>
            <a:off x="394461" y="13157200"/>
            <a:ext cx="1622249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lnSpc>
                <a:spcPct val="100000"/>
              </a:lnSpc>
              <a:defRPr sz="1600" spc="64"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dirty="0"/>
              <a:t>Designer Name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D73161A-76FC-0C47-9140-250C1DC9F14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809299" y="13157200"/>
            <a:ext cx="352451" cy="3556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mazon Ember" panose="02000000000000000000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F41D2-4F48-0546-B53D-99C9D11B4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777" y="439839"/>
            <a:ext cx="10511991" cy="1164372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C3CD3-B93E-1E4B-A0E4-B0064BAEC9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099" y="2109724"/>
            <a:ext cx="6977113" cy="2771034"/>
          </a:xfrm>
        </p:spPr>
        <p:txBody>
          <a:bodyPr numCol="2" spcCol="347472"/>
          <a:lstStyle>
            <a:lvl1pPr>
              <a:defRPr sz="2400"/>
            </a:lvl1pPr>
            <a:lvl2pPr>
              <a:spcAft>
                <a:spcPts val="800"/>
              </a:spcAft>
              <a:defRPr sz="18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2pPr>
            <a:lvl3pPr>
              <a:defRPr sz="18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3pPr>
            <a:lvl4pPr>
              <a:defRPr sz="18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4pPr>
            <a:lvl5pPr>
              <a:defRPr sz="18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9DF2820-1188-5645-AFBC-C2C54D2FC9B1}"/>
              </a:ext>
            </a:extLst>
          </p:cNvPr>
          <p:cNvSpPr/>
          <p:nvPr userDrawn="1"/>
        </p:nvSpPr>
        <p:spPr>
          <a:xfrm>
            <a:off x="5924746" y="1"/>
            <a:ext cx="6267255" cy="5246823"/>
          </a:xfrm>
          <a:custGeom>
            <a:avLst/>
            <a:gdLst>
              <a:gd name="connsiteX0" fmla="*/ 0 w 6267255"/>
              <a:gd name="connsiteY0" fmla="*/ 0 h 5246823"/>
              <a:gd name="connsiteX1" fmla="*/ 6267255 w 6267255"/>
              <a:gd name="connsiteY1" fmla="*/ 0 h 5246823"/>
              <a:gd name="connsiteX2" fmla="*/ 6267255 w 6267255"/>
              <a:gd name="connsiteY2" fmla="*/ 5246823 h 5246823"/>
              <a:gd name="connsiteX3" fmla="*/ 6235262 w 6267255"/>
              <a:gd name="connsiteY3" fmla="*/ 5241110 h 5246823"/>
              <a:gd name="connsiteX4" fmla="*/ 54905 w 6267255"/>
              <a:gd name="connsiteY4" fmla="*/ 140511 h 524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7255" h="5246823">
                <a:moveTo>
                  <a:pt x="0" y="0"/>
                </a:moveTo>
                <a:lnTo>
                  <a:pt x="6267255" y="0"/>
                </a:lnTo>
                <a:lnTo>
                  <a:pt x="6267255" y="5246823"/>
                </a:lnTo>
                <a:lnTo>
                  <a:pt x="6235262" y="5241110"/>
                </a:lnTo>
                <a:cubicBezTo>
                  <a:pt x="3432569" y="4667596"/>
                  <a:pt x="1128978" y="2723924"/>
                  <a:pt x="54905" y="14051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03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4">
          <p15:clr>
            <a:srgbClr val="FBAE40"/>
          </p15:clr>
        </p15:guide>
        <p15:guide id="4" orient="horz" pos="14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-Content &amp;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MAZON CONFIDENTIAL">
            <a:extLst>
              <a:ext uri="{FF2B5EF4-FFF2-40B4-BE49-F238E27FC236}">
                <a16:creationId xmlns:a16="http://schemas.microsoft.com/office/drawing/2014/main" id="{FD53ABB4-86F3-844E-8510-7E84C6EBC21E}"/>
              </a:ext>
            </a:extLst>
          </p:cNvPr>
          <p:cNvSpPr txBox="1"/>
          <p:nvPr userDrawn="1"/>
        </p:nvSpPr>
        <p:spPr>
          <a:xfrm>
            <a:off x="21016485" y="13152035"/>
            <a:ext cx="267949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defRPr sz="1600" cap="all" spc="112"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t>AMAZON CONFIDENTIAL</a:t>
            </a:r>
          </a:p>
        </p:txBody>
      </p:sp>
      <p:sp>
        <p:nvSpPr>
          <p:cNvPr id="8" name="Designer Name">
            <a:extLst>
              <a:ext uri="{FF2B5EF4-FFF2-40B4-BE49-F238E27FC236}">
                <a16:creationId xmlns:a16="http://schemas.microsoft.com/office/drawing/2014/main" id="{91C55549-BDDB-1A4A-8191-202236A8A5B5}"/>
              </a:ext>
            </a:extLst>
          </p:cNvPr>
          <p:cNvSpPr txBox="1"/>
          <p:nvPr userDrawn="1"/>
        </p:nvSpPr>
        <p:spPr>
          <a:xfrm>
            <a:off x="394461" y="13157200"/>
            <a:ext cx="1622249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lnSpc>
                <a:spcPct val="100000"/>
              </a:lnSpc>
              <a:defRPr sz="1600" spc="64"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dirty="0"/>
              <a:t>Designer Name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D73161A-76FC-0C47-9140-250C1DC9F14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809299" y="13157200"/>
            <a:ext cx="352451" cy="3556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mazon Ember" panose="02000000000000000000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F41D2-4F48-0546-B53D-99C9D11B4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777" y="439839"/>
            <a:ext cx="10511991" cy="1164372"/>
          </a:xfrm>
        </p:spPr>
        <p:txBody>
          <a:bodyPr anchor="t" anchorCtr="0"/>
          <a:lstStyle/>
          <a:p>
            <a:r>
              <a:rPr lang="en-US" dirty="0"/>
              <a:t>Title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C3CD3-B93E-1E4B-A0E4-B0064BAEC9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100" y="3515761"/>
            <a:ext cx="2369820" cy="2187997"/>
          </a:xfrm>
        </p:spPr>
        <p:txBody>
          <a:bodyPr numCol="1" spcCol="347472"/>
          <a:lstStyle>
            <a:lvl1pPr algn="ctr">
              <a:defRPr sz="1600"/>
            </a:lvl1pPr>
            <a:lvl2pPr algn="ctr">
              <a:spcAft>
                <a:spcPts val="800"/>
              </a:spcAft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2pPr>
            <a:lvl3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3pPr>
            <a:lvl4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4pPr>
            <a:lvl5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F857199-165F-6848-B3B1-DF80CA7679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42879" y="2184648"/>
            <a:ext cx="1084262" cy="10842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8009F7D-C2B9-C645-B014-C9306B8E2C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0440" y="3515761"/>
            <a:ext cx="2369820" cy="2187997"/>
          </a:xfrm>
        </p:spPr>
        <p:txBody>
          <a:bodyPr numCol="1" spcCol="347472"/>
          <a:lstStyle>
            <a:lvl1pPr algn="ctr">
              <a:defRPr sz="1600"/>
            </a:lvl1pPr>
            <a:lvl2pPr algn="ctr">
              <a:spcAft>
                <a:spcPts val="800"/>
              </a:spcAft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2pPr>
            <a:lvl3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3pPr>
            <a:lvl4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4pPr>
            <a:lvl5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E4E272F5-DD8B-254A-A098-AFA29B586A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63219" y="2184648"/>
            <a:ext cx="1084262" cy="1084263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912C7DA-AC6C-1F4E-9A61-1F8D9C82EF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7544" y="3515761"/>
            <a:ext cx="2369820" cy="2187997"/>
          </a:xfrm>
        </p:spPr>
        <p:txBody>
          <a:bodyPr numCol="1" spcCol="347472"/>
          <a:lstStyle>
            <a:lvl1pPr algn="ctr">
              <a:defRPr sz="1600"/>
            </a:lvl1pPr>
            <a:lvl2pPr algn="ctr">
              <a:spcAft>
                <a:spcPts val="800"/>
              </a:spcAft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2pPr>
            <a:lvl3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3pPr>
            <a:lvl4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4pPr>
            <a:lvl5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EE1BD140-D49F-4F4C-AAE5-03FA049A9F4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00323" y="2184648"/>
            <a:ext cx="1084262" cy="1084263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7320FB-3DCF-4A4A-B4F8-4426EAECFC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00744" y="3515761"/>
            <a:ext cx="2369820" cy="2187997"/>
          </a:xfrm>
        </p:spPr>
        <p:txBody>
          <a:bodyPr numCol="1" spcCol="347472"/>
          <a:lstStyle>
            <a:lvl1pPr algn="ctr">
              <a:defRPr sz="1600"/>
            </a:lvl1pPr>
            <a:lvl2pPr algn="ctr">
              <a:spcAft>
                <a:spcPts val="800"/>
              </a:spcAft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2pPr>
            <a:lvl3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3pPr>
            <a:lvl4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4pPr>
            <a:lvl5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1918CEDD-5243-D74F-9254-FC9EC72EF83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43523" y="2184648"/>
            <a:ext cx="1084262" cy="10842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4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4">
          <p15:clr>
            <a:srgbClr val="FBAE40"/>
          </p15:clr>
        </p15:guide>
        <p15:guide id="4" orient="horz" pos="182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- Section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C0CD4A-D291-DE4D-BAF2-B93045FB0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24" y="650311"/>
            <a:ext cx="6696456" cy="2129465"/>
          </a:xfrm>
        </p:spPr>
        <p:txBody>
          <a:bodyPr anchor="t" anchorCtr="0"/>
          <a:lstStyle>
            <a:lvl1pPr>
              <a:lnSpc>
                <a:spcPct val="110000"/>
              </a:lnSpc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4C9EE44-55EF-DF45-9D44-889E0FC9A9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2481" y="3121025"/>
            <a:ext cx="6681216" cy="2109788"/>
          </a:xfrm>
        </p:spPr>
        <p:txBody>
          <a:bodyPr/>
          <a:lstStyle>
            <a:lvl1pPr>
              <a:defRPr sz="24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073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6BDE7A41-5D8B-AD4D-A674-2268CA0EF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777" y="439839"/>
            <a:ext cx="10511991" cy="1164372"/>
          </a:xfrm>
        </p:spPr>
        <p:txBody>
          <a:bodyPr anchor="t" anchorCtr="0"/>
          <a:lstStyle/>
          <a:p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255566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Background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21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Imag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62D36A-D793-544C-A94F-E519243892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6"/>
          <a:stretch/>
        </p:blipFill>
        <p:spPr>
          <a:xfrm>
            <a:off x="0" y="0"/>
            <a:ext cx="12201307" cy="6858001"/>
          </a:xfrm>
          <a:prstGeom prst="rect">
            <a:avLst/>
          </a:prstGeom>
        </p:spPr>
      </p:pic>
      <p:sp>
        <p:nvSpPr>
          <p:cNvPr id="8" name="Solid Title Slide">
            <a:extLst>
              <a:ext uri="{FF2B5EF4-FFF2-40B4-BE49-F238E27FC236}">
                <a16:creationId xmlns:a16="http://schemas.microsoft.com/office/drawing/2014/main" id="{80DBCD93-0329-2748-9430-4FA56413CCC0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3E48020-08DF-F249-BC16-7F6CCE1CAD0D}"/>
              </a:ext>
            </a:extLst>
          </p:cNvPr>
          <p:cNvSpPr/>
          <p:nvPr userDrawn="1"/>
        </p:nvSpPr>
        <p:spPr>
          <a:xfrm>
            <a:off x="0" y="2994992"/>
            <a:ext cx="4072466" cy="3927873"/>
          </a:xfrm>
          <a:custGeom>
            <a:avLst/>
            <a:gdLst>
              <a:gd name="connsiteX0" fmla="*/ 1727199 w 4072466"/>
              <a:gd name="connsiteY0" fmla="*/ 0 h 3927873"/>
              <a:gd name="connsiteX1" fmla="*/ 4072466 w 4072466"/>
              <a:gd name="connsiteY1" fmla="*/ 2345267 h 3927873"/>
              <a:gd name="connsiteX2" fmla="*/ 3536921 w 4072466"/>
              <a:gd name="connsiteY2" fmla="*/ 3837075 h 3927873"/>
              <a:gd name="connsiteX3" fmla="*/ 3513349 w 4072466"/>
              <a:gd name="connsiteY3" fmla="*/ 3863010 h 3927873"/>
              <a:gd name="connsiteX4" fmla="*/ 0 w 4072466"/>
              <a:gd name="connsiteY4" fmla="*/ 3863010 h 3927873"/>
              <a:gd name="connsiteX5" fmla="*/ 0 w 4072466"/>
              <a:gd name="connsiteY5" fmla="*/ 3927873 h 3927873"/>
              <a:gd name="connsiteX6" fmla="*/ 0 w 4072466"/>
              <a:gd name="connsiteY6" fmla="*/ 3927873 h 3927873"/>
              <a:gd name="connsiteX7" fmla="*/ 0 w 4072466"/>
              <a:gd name="connsiteY7" fmla="*/ 762662 h 3927873"/>
              <a:gd name="connsiteX8" fmla="*/ 68845 w 4072466"/>
              <a:gd name="connsiteY8" fmla="*/ 686913 h 3927873"/>
              <a:gd name="connsiteX9" fmla="*/ 1727199 w 4072466"/>
              <a:gd name="connsiteY9" fmla="*/ 0 h 3927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72466" h="3927873">
                <a:moveTo>
                  <a:pt x="1727199" y="0"/>
                </a:moveTo>
                <a:cubicBezTo>
                  <a:pt x="3022454" y="0"/>
                  <a:pt x="4072466" y="1050012"/>
                  <a:pt x="4072466" y="2345267"/>
                </a:cubicBezTo>
                <a:cubicBezTo>
                  <a:pt x="4072466" y="2911941"/>
                  <a:pt x="3871487" y="3431674"/>
                  <a:pt x="3536921" y="3837075"/>
                </a:cubicBezTo>
                <a:lnTo>
                  <a:pt x="3513349" y="3863010"/>
                </a:lnTo>
                <a:lnTo>
                  <a:pt x="0" y="3863010"/>
                </a:lnTo>
                <a:lnTo>
                  <a:pt x="0" y="3927873"/>
                </a:lnTo>
                <a:lnTo>
                  <a:pt x="0" y="3927873"/>
                </a:lnTo>
                <a:lnTo>
                  <a:pt x="0" y="762662"/>
                </a:lnTo>
                <a:lnTo>
                  <a:pt x="68845" y="686913"/>
                </a:lnTo>
                <a:cubicBezTo>
                  <a:pt x="493255" y="262503"/>
                  <a:pt x="1079572" y="0"/>
                  <a:pt x="17271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  <p:sp>
        <p:nvSpPr>
          <p:cNvPr id="13" name="Solid Title Slide">
            <a:extLst>
              <a:ext uri="{FF2B5EF4-FFF2-40B4-BE49-F238E27FC236}">
                <a16:creationId xmlns:a16="http://schemas.microsoft.com/office/drawing/2014/main" id="{3E4AC5A0-C7AE-2248-8143-CAB7237BB295}"/>
              </a:ext>
            </a:extLst>
          </p:cNvPr>
          <p:cNvSpPr txBox="1"/>
          <p:nvPr userDrawn="1"/>
        </p:nvSpPr>
        <p:spPr>
          <a:xfrm>
            <a:off x="1460688" y="3233928"/>
            <a:ext cx="342712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r>
              <a:rPr lang="en-US" sz="8800" b="0" i="0" dirty="0">
                <a:solidFill>
                  <a:srgbClr val="36C2B4"/>
                </a:solidFill>
                <a:latin typeface="Amazon Ember" panose="02000000000000000000" pitchFamily="2" charset="0"/>
                <a:ea typeface="Amazon Ember" panose="02000000000000000000" pitchFamily="2" charset="0"/>
                <a:cs typeface="Bookerly" panose="02020602040305020204" pitchFamily="18" charset="0"/>
              </a:rPr>
              <a:t>”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8E827FEE-7C2F-EE43-8431-B3D924FB5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4574" y="4217989"/>
            <a:ext cx="2803842" cy="21218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025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e Slide - Imag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62D36A-D793-544C-A94F-E519243892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6"/>
          <a:stretch/>
        </p:blipFill>
        <p:spPr>
          <a:xfrm>
            <a:off x="0" y="16378"/>
            <a:ext cx="12201307" cy="6858001"/>
          </a:xfrm>
          <a:prstGeom prst="rect">
            <a:avLst/>
          </a:prstGeom>
        </p:spPr>
      </p:pic>
      <p:sp>
        <p:nvSpPr>
          <p:cNvPr id="8" name="Solid Title Slide">
            <a:extLst>
              <a:ext uri="{FF2B5EF4-FFF2-40B4-BE49-F238E27FC236}">
                <a16:creationId xmlns:a16="http://schemas.microsoft.com/office/drawing/2014/main" id="{80DBCD93-0329-2748-9430-4FA56413CCC0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10" name="Solid Title Slide">
            <a:extLst>
              <a:ext uri="{FF2B5EF4-FFF2-40B4-BE49-F238E27FC236}">
                <a16:creationId xmlns:a16="http://schemas.microsoft.com/office/drawing/2014/main" id="{3D0CAC49-8E69-8342-825D-D162228EEE29}"/>
              </a:ext>
            </a:extLst>
          </p:cNvPr>
          <p:cNvSpPr txBox="1"/>
          <p:nvPr userDrawn="1"/>
        </p:nvSpPr>
        <p:spPr>
          <a:xfrm>
            <a:off x="1460688" y="3233928"/>
            <a:ext cx="342712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endParaRPr lang="en-US" sz="8800" b="0" i="0" dirty="0">
              <a:solidFill>
                <a:srgbClr val="36C2B4"/>
              </a:solidFill>
              <a:latin typeface="Amazon Ember" panose="02000000000000000000" pitchFamily="2" charset="0"/>
              <a:ea typeface="Amazon Ember" panose="02000000000000000000" pitchFamily="2" charset="0"/>
              <a:cs typeface="Bookerly" panose="02020602040305020204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BA2775B-AED8-D44D-82E4-E6963D3EDF5D}"/>
              </a:ext>
            </a:extLst>
          </p:cNvPr>
          <p:cNvSpPr/>
          <p:nvPr userDrawn="1"/>
        </p:nvSpPr>
        <p:spPr>
          <a:xfrm>
            <a:off x="0" y="2994992"/>
            <a:ext cx="4072466" cy="3927873"/>
          </a:xfrm>
          <a:custGeom>
            <a:avLst/>
            <a:gdLst>
              <a:gd name="connsiteX0" fmla="*/ 1727199 w 4072466"/>
              <a:gd name="connsiteY0" fmla="*/ 0 h 3927873"/>
              <a:gd name="connsiteX1" fmla="*/ 4072466 w 4072466"/>
              <a:gd name="connsiteY1" fmla="*/ 2345267 h 3927873"/>
              <a:gd name="connsiteX2" fmla="*/ 3536921 w 4072466"/>
              <a:gd name="connsiteY2" fmla="*/ 3837075 h 3927873"/>
              <a:gd name="connsiteX3" fmla="*/ 3513349 w 4072466"/>
              <a:gd name="connsiteY3" fmla="*/ 3863010 h 3927873"/>
              <a:gd name="connsiteX4" fmla="*/ 0 w 4072466"/>
              <a:gd name="connsiteY4" fmla="*/ 3863010 h 3927873"/>
              <a:gd name="connsiteX5" fmla="*/ 0 w 4072466"/>
              <a:gd name="connsiteY5" fmla="*/ 3927873 h 3927873"/>
              <a:gd name="connsiteX6" fmla="*/ 0 w 4072466"/>
              <a:gd name="connsiteY6" fmla="*/ 3927873 h 3927873"/>
              <a:gd name="connsiteX7" fmla="*/ 0 w 4072466"/>
              <a:gd name="connsiteY7" fmla="*/ 762662 h 3927873"/>
              <a:gd name="connsiteX8" fmla="*/ 68845 w 4072466"/>
              <a:gd name="connsiteY8" fmla="*/ 686913 h 3927873"/>
              <a:gd name="connsiteX9" fmla="*/ 1727199 w 4072466"/>
              <a:gd name="connsiteY9" fmla="*/ 0 h 3927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72466" h="3927873">
                <a:moveTo>
                  <a:pt x="1727199" y="0"/>
                </a:moveTo>
                <a:cubicBezTo>
                  <a:pt x="3022454" y="0"/>
                  <a:pt x="4072466" y="1050012"/>
                  <a:pt x="4072466" y="2345267"/>
                </a:cubicBezTo>
                <a:cubicBezTo>
                  <a:pt x="4072466" y="2911941"/>
                  <a:pt x="3871487" y="3431674"/>
                  <a:pt x="3536921" y="3837075"/>
                </a:cubicBezTo>
                <a:lnTo>
                  <a:pt x="3513349" y="3863010"/>
                </a:lnTo>
                <a:lnTo>
                  <a:pt x="0" y="3863010"/>
                </a:lnTo>
                <a:lnTo>
                  <a:pt x="0" y="3927873"/>
                </a:lnTo>
                <a:lnTo>
                  <a:pt x="0" y="3927873"/>
                </a:lnTo>
                <a:lnTo>
                  <a:pt x="0" y="762662"/>
                </a:lnTo>
                <a:lnTo>
                  <a:pt x="68845" y="686913"/>
                </a:lnTo>
                <a:cubicBezTo>
                  <a:pt x="493255" y="262503"/>
                  <a:pt x="1079572" y="0"/>
                  <a:pt x="17271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08668AEF-8A00-BA44-9101-EFCA72D440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4574" y="3912243"/>
            <a:ext cx="2803842" cy="242759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008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 - Imag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CD1B505-4940-844E-824B-80B0603A6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5465D431-3486-3340-8D4D-93CC0632A3ED}"/>
              </a:ext>
            </a:extLst>
          </p:cNvPr>
          <p:cNvSpPr/>
          <p:nvPr userDrawn="1"/>
        </p:nvSpPr>
        <p:spPr>
          <a:xfrm>
            <a:off x="0" y="2994992"/>
            <a:ext cx="4072466" cy="3927873"/>
          </a:xfrm>
          <a:custGeom>
            <a:avLst/>
            <a:gdLst>
              <a:gd name="connsiteX0" fmla="*/ 1727199 w 4072466"/>
              <a:gd name="connsiteY0" fmla="*/ 0 h 3927873"/>
              <a:gd name="connsiteX1" fmla="*/ 4072466 w 4072466"/>
              <a:gd name="connsiteY1" fmla="*/ 2345267 h 3927873"/>
              <a:gd name="connsiteX2" fmla="*/ 3536921 w 4072466"/>
              <a:gd name="connsiteY2" fmla="*/ 3837075 h 3927873"/>
              <a:gd name="connsiteX3" fmla="*/ 3513349 w 4072466"/>
              <a:gd name="connsiteY3" fmla="*/ 3863010 h 3927873"/>
              <a:gd name="connsiteX4" fmla="*/ 0 w 4072466"/>
              <a:gd name="connsiteY4" fmla="*/ 3863010 h 3927873"/>
              <a:gd name="connsiteX5" fmla="*/ 0 w 4072466"/>
              <a:gd name="connsiteY5" fmla="*/ 3927873 h 3927873"/>
              <a:gd name="connsiteX6" fmla="*/ 0 w 4072466"/>
              <a:gd name="connsiteY6" fmla="*/ 3927873 h 3927873"/>
              <a:gd name="connsiteX7" fmla="*/ 0 w 4072466"/>
              <a:gd name="connsiteY7" fmla="*/ 762662 h 3927873"/>
              <a:gd name="connsiteX8" fmla="*/ 68845 w 4072466"/>
              <a:gd name="connsiteY8" fmla="*/ 686913 h 3927873"/>
              <a:gd name="connsiteX9" fmla="*/ 1727199 w 4072466"/>
              <a:gd name="connsiteY9" fmla="*/ 0 h 3927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72466" h="3927873">
                <a:moveTo>
                  <a:pt x="1727199" y="0"/>
                </a:moveTo>
                <a:cubicBezTo>
                  <a:pt x="3022454" y="0"/>
                  <a:pt x="4072466" y="1050012"/>
                  <a:pt x="4072466" y="2345267"/>
                </a:cubicBezTo>
                <a:cubicBezTo>
                  <a:pt x="4072466" y="2911941"/>
                  <a:pt x="3871487" y="3431674"/>
                  <a:pt x="3536921" y="3837075"/>
                </a:cubicBezTo>
                <a:lnTo>
                  <a:pt x="3513349" y="3863010"/>
                </a:lnTo>
                <a:lnTo>
                  <a:pt x="0" y="3863010"/>
                </a:lnTo>
                <a:lnTo>
                  <a:pt x="0" y="3927873"/>
                </a:lnTo>
                <a:lnTo>
                  <a:pt x="0" y="3927873"/>
                </a:lnTo>
                <a:lnTo>
                  <a:pt x="0" y="762662"/>
                </a:lnTo>
                <a:lnTo>
                  <a:pt x="68845" y="686913"/>
                </a:lnTo>
                <a:cubicBezTo>
                  <a:pt x="493255" y="262503"/>
                  <a:pt x="1079572" y="0"/>
                  <a:pt x="17271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A3EF9F3D-53AD-2748-B969-73DF935629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4574" y="4217989"/>
            <a:ext cx="2803842" cy="21218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Solid Title Slide">
            <a:extLst>
              <a:ext uri="{FF2B5EF4-FFF2-40B4-BE49-F238E27FC236}">
                <a16:creationId xmlns:a16="http://schemas.microsoft.com/office/drawing/2014/main" id="{80DBCD93-0329-2748-9430-4FA56413CCC0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10" name="Solid Title Slide">
            <a:extLst>
              <a:ext uri="{FF2B5EF4-FFF2-40B4-BE49-F238E27FC236}">
                <a16:creationId xmlns:a16="http://schemas.microsoft.com/office/drawing/2014/main" id="{3D0CAC49-8E69-8342-825D-D162228EEE29}"/>
              </a:ext>
            </a:extLst>
          </p:cNvPr>
          <p:cNvSpPr txBox="1"/>
          <p:nvPr userDrawn="1"/>
        </p:nvSpPr>
        <p:spPr>
          <a:xfrm>
            <a:off x="1492297" y="3233928"/>
            <a:ext cx="342712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r>
              <a:rPr lang="en-US" sz="8800" b="0" i="0" dirty="0">
                <a:solidFill>
                  <a:schemeClr val="accent1"/>
                </a:solidFill>
                <a:latin typeface="Amazon Ember" panose="02000000000000000000" pitchFamily="2" charset="0"/>
                <a:ea typeface="Amazon Ember" panose="02000000000000000000" pitchFamily="2" charset="0"/>
                <a:cs typeface="Bookerly" panose="020206020403050202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587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e Slide - Imag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CD1B505-4940-844E-824B-80B0603A6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Solid Title Slide">
            <a:extLst>
              <a:ext uri="{FF2B5EF4-FFF2-40B4-BE49-F238E27FC236}">
                <a16:creationId xmlns:a16="http://schemas.microsoft.com/office/drawing/2014/main" id="{80DBCD93-0329-2748-9430-4FA56413CCC0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EF5592D-D99A-874B-9FD4-543D70CE3A79}"/>
              </a:ext>
            </a:extLst>
          </p:cNvPr>
          <p:cNvSpPr/>
          <p:nvPr userDrawn="1"/>
        </p:nvSpPr>
        <p:spPr>
          <a:xfrm>
            <a:off x="0" y="2994992"/>
            <a:ext cx="4072466" cy="3927873"/>
          </a:xfrm>
          <a:custGeom>
            <a:avLst/>
            <a:gdLst>
              <a:gd name="connsiteX0" fmla="*/ 1727199 w 4072466"/>
              <a:gd name="connsiteY0" fmla="*/ 0 h 3927873"/>
              <a:gd name="connsiteX1" fmla="*/ 4072466 w 4072466"/>
              <a:gd name="connsiteY1" fmla="*/ 2345267 h 3927873"/>
              <a:gd name="connsiteX2" fmla="*/ 3536921 w 4072466"/>
              <a:gd name="connsiteY2" fmla="*/ 3837075 h 3927873"/>
              <a:gd name="connsiteX3" fmla="*/ 3513349 w 4072466"/>
              <a:gd name="connsiteY3" fmla="*/ 3863010 h 3927873"/>
              <a:gd name="connsiteX4" fmla="*/ 0 w 4072466"/>
              <a:gd name="connsiteY4" fmla="*/ 3863010 h 3927873"/>
              <a:gd name="connsiteX5" fmla="*/ 0 w 4072466"/>
              <a:gd name="connsiteY5" fmla="*/ 3927873 h 3927873"/>
              <a:gd name="connsiteX6" fmla="*/ 0 w 4072466"/>
              <a:gd name="connsiteY6" fmla="*/ 3927873 h 3927873"/>
              <a:gd name="connsiteX7" fmla="*/ 0 w 4072466"/>
              <a:gd name="connsiteY7" fmla="*/ 762662 h 3927873"/>
              <a:gd name="connsiteX8" fmla="*/ 68845 w 4072466"/>
              <a:gd name="connsiteY8" fmla="*/ 686913 h 3927873"/>
              <a:gd name="connsiteX9" fmla="*/ 1727199 w 4072466"/>
              <a:gd name="connsiteY9" fmla="*/ 0 h 3927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72466" h="3927873">
                <a:moveTo>
                  <a:pt x="1727199" y="0"/>
                </a:moveTo>
                <a:cubicBezTo>
                  <a:pt x="3022454" y="0"/>
                  <a:pt x="4072466" y="1050012"/>
                  <a:pt x="4072466" y="2345267"/>
                </a:cubicBezTo>
                <a:cubicBezTo>
                  <a:pt x="4072466" y="2911941"/>
                  <a:pt x="3871487" y="3431674"/>
                  <a:pt x="3536921" y="3837075"/>
                </a:cubicBezTo>
                <a:lnTo>
                  <a:pt x="3513349" y="3863010"/>
                </a:lnTo>
                <a:lnTo>
                  <a:pt x="0" y="3863010"/>
                </a:lnTo>
                <a:lnTo>
                  <a:pt x="0" y="3927873"/>
                </a:lnTo>
                <a:lnTo>
                  <a:pt x="0" y="3927873"/>
                </a:lnTo>
                <a:lnTo>
                  <a:pt x="0" y="762662"/>
                </a:lnTo>
                <a:lnTo>
                  <a:pt x="68845" y="686913"/>
                </a:lnTo>
                <a:cubicBezTo>
                  <a:pt x="493255" y="262503"/>
                  <a:pt x="1079572" y="0"/>
                  <a:pt x="17271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D025F916-C512-684B-8579-AD3903DD3E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4574" y="4217989"/>
            <a:ext cx="2803842" cy="21218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934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Slide - Imag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B9FFC6-5A9E-6A40-950E-726C3D7BF6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Solid Title Slide">
            <a:extLst>
              <a:ext uri="{FF2B5EF4-FFF2-40B4-BE49-F238E27FC236}">
                <a16:creationId xmlns:a16="http://schemas.microsoft.com/office/drawing/2014/main" id="{80DBCD93-0329-2748-9430-4FA56413CCC0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6071743-4EA7-1645-919B-06DB6D2CC9BE}"/>
              </a:ext>
            </a:extLst>
          </p:cNvPr>
          <p:cNvSpPr/>
          <p:nvPr userDrawn="1"/>
        </p:nvSpPr>
        <p:spPr>
          <a:xfrm>
            <a:off x="0" y="2994992"/>
            <a:ext cx="4072466" cy="3927873"/>
          </a:xfrm>
          <a:custGeom>
            <a:avLst/>
            <a:gdLst>
              <a:gd name="connsiteX0" fmla="*/ 1727199 w 4072466"/>
              <a:gd name="connsiteY0" fmla="*/ 0 h 3927873"/>
              <a:gd name="connsiteX1" fmla="*/ 4072466 w 4072466"/>
              <a:gd name="connsiteY1" fmla="*/ 2345267 h 3927873"/>
              <a:gd name="connsiteX2" fmla="*/ 3536921 w 4072466"/>
              <a:gd name="connsiteY2" fmla="*/ 3837075 h 3927873"/>
              <a:gd name="connsiteX3" fmla="*/ 3513349 w 4072466"/>
              <a:gd name="connsiteY3" fmla="*/ 3863010 h 3927873"/>
              <a:gd name="connsiteX4" fmla="*/ 0 w 4072466"/>
              <a:gd name="connsiteY4" fmla="*/ 3863010 h 3927873"/>
              <a:gd name="connsiteX5" fmla="*/ 0 w 4072466"/>
              <a:gd name="connsiteY5" fmla="*/ 3927873 h 3927873"/>
              <a:gd name="connsiteX6" fmla="*/ 0 w 4072466"/>
              <a:gd name="connsiteY6" fmla="*/ 3927873 h 3927873"/>
              <a:gd name="connsiteX7" fmla="*/ 0 w 4072466"/>
              <a:gd name="connsiteY7" fmla="*/ 762662 h 3927873"/>
              <a:gd name="connsiteX8" fmla="*/ 68845 w 4072466"/>
              <a:gd name="connsiteY8" fmla="*/ 686913 h 3927873"/>
              <a:gd name="connsiteX9" fmla="*/ 1727199 w 4072466"/>
              <a:gd name="connsiteY9" fmla="*/ 0 h 3927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72466" h="3927873">
                <a:moveTo>
                  <a:pt x="1727199" y="0"/>
                </a:moveTo>
                <a:cubicBezTo>
                  <a:pt x="3022454" y="0"/>
                  <a:pt x="4072466" y="1050012"/>
                  <a:pt x="4072466" y="2345267"/>
                </a:cubicBezTo>
                <a:cubicBezTo>
                  <a:pt x="4072466" y="2911941"/>
                  <a:pt x="3871487" y="3431674"/>
                  <a:pt x="3536921" y="3837075"/>
                </a:cubicBezTo>
                <a:lnTo>
                  <a:pt x="3513349" y="3863010"/>
                </a:lnTo>
                <a:lnTo>
                  <a:pt x="0" y="3863010"/>
                </a:lnTo>
                <a:lnTo>
                  <a:pt x="0" y="3927873"/>
                </a:lnTo>
                <a:lnTo>
                  <a:pt x="0" y="3927873"/>
                </a:lnTo>
                <a:lnTo>
                  <a:pt x="0" y="762662"/>
                </a:lnTo>
                <a:lnTo>
                  <a:pt x="68845" y="686913"/>
                </a:lnTo>
                <a:cubicBezTo>
                  <a:pt x="493255" y="262503"/>
                  <a:pt x="1079572" y="0"/>
                  <a:pt x="17271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  <p:sp>
        <p:nvSpPr>
          <p:cNvPr id="13" name="Solid Title Slide">
            <a:extLst>
              <a:ext uri="{FF2B5EF4-FFF2-40B4-BE49-F238E27FC236}">
                <a16:creationId xmlns:a16="http://schemas.microsoft.com/office/drawing/2014/main" id="{1F38FBF5-695A-E444-A60A-63C65F97E830}"/>
              </a:ext>
            </a:extLst>
          </p:cNvPr>
          <p:cNvSpPr txBox="1"/>
          <p:nvPr userDrawn="1"/>
        </p:nvSpPr>
        <p:spPr>
          <a:xfrm>
            <a:off x="1460688" y="3233928"/>
            <a:ext cx="342712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r>
              <a:rPr lang="en-US" sz="8800" b="0" i="0" dirty="0">
                <a:solidFill>
                  <a:srgbClr val="36C2B4"/>
                </a:solidFill>
                <a:latin typeface="Amazon Ember" panose="02000000000000000000" pitchFamily="2" charset="0"/>
                <a:ea typeface="Amazon Ember" panose="02000000000000000000" pitchFamily="2" charset="0"/>
                <a:cs typeface="Bookerly" panose="02020602040305020204" pitchFamily="18" charset="0"/>
              </a:rPr>
              <a:t>”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6F44A56C-4497-CF47-AD61-953484F64B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4574" y="4217989"/>
            <a:ext cx="2803842" cy="21218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218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68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Quote Slide - Imag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B9FFC6-5A9E-6A40-950E-726C3D7BF6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Solid Title Slide">
            <a:extLst>
              <a:ext uri="{FF2B5EF4-FFF2-40B4-BE49-F238E27FC236}">
                <a16:creationId xmlns:a16="http://schemas.microsoft.com/office/drawing/2014/main" id="{80DBCD93-0329-2748-9430-4FA56413CCC0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F48C5A9-3EB4-7847-ACD5-008C8EDB5BB8}"/>
              </a:ext>
            </a:extLst>
          </p:cNvPr>
          <p:cNvSpPr/>
          <p:nvPr userDrawn="1"/>
        </p:nvSpPr>
        <p:spPr>
          <a:xfrm>
            <a:off x="0" y="2994992"/>
            <a:ext cx="4072466" cy="3927873"/>
          </a:xfrm>
          <a:custGeom>
            <a:avLst/>
            <a:gdLst>
              <a:gd name="connsiteX0" fmla="*/ 1727199 w 4072466"/>
              <a:gd name="connsiteY0" fmla="*/ 0 h 3927873"/>
              <a:gd name="connsiteX1" fmla="*/ 4072466 w 4072466"/>
              <a:gd name="connsiteY1" fmla="*/ 2345267 h 3927873"/>
              <a:gd name="connsiteX2" fmla="*/ 3536921 w 4072466"/>
              <a:gd name="connsiteY2" fmla="*/ 3837075 h 3927873"/>
              <a:gd name="connsiteX3" fmla="*/ 3513349 w 4072466"/>
              <a:gd name="connsiteY3" fmla="*/ 3863010 h 3927873"/>
              <a:gd name="connsiteX4" fmla="*/ 0 w 4072466"/>
              <a:gd name="connsiteY4" fmla="*/ 3863010 h 3927873"/>
              <a:gd name="connsiteX5" fmla="*/ 0 w 4072466"/>
              <a:gd name="connsiteY5" fmla="*/ 3927873 h 3927873"/>
              <a:gd name="connsiteX6" fmla="*/ 0 w 4072466"/>
              <a:gd name="connsiteY6" fmla="*/ 3927873 h 3927873"/>
              <a:gd name="connsiteX7" fmla="*/ 0 w 4072466"/>
              <a:gd name="connsiteY7" fmla="*/ 762662 h 3927873"/>
              <a:gd name="connsiteX8" fmla="*/ 68845 w 4072466"/>
              <a:gd name="connsiteY8" fmla="*/ 686913 h 3927873"/>
              <a:gd name="connsiteX9" fmla="*/ 1727199 w 4072466"/>
              <a:gd name="connsiteY9" fmla="*/ 0 h 3927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72466" h="3927873">
                <a:moveTo>
                  <a:pt x="1727199" y="0"/>
                </a:moveTo>
                <a:cubicBezTo>
                  <a:pt x="3022454" y="0"/>
                  <a:pt x="4072466" y="1050012"/>
                  <a:pt x="4072466" y="2345267"/>
                </a:cubicBezTo>
                <a:cubicBezTo>
                  <a:pt x="4072466" y="2911941"/>
                  <a:pt x="3871487" y="3431674"/>
                  <a:pt x="3536921" y="3837075"/>
                </a:cubicBezTo>
                <a:lnTo>
                  <a:pt x="3513349" y="3863010"/>
                </a:lnTo>
                <a:lnTo>
                  <a:pt x="0" y="3863010"/>
                </a:lnTo>
                <a:lnTo>
                  <a:pt x="0" y="3927873"/>
                </a:lnTo>
                <a:lnTo>
                  <a:pt x="0" y="3927873"/>
                </a:lnTo>
                <a:lnTo>
                  <a:pt x="0" y="762662"/>
                </a:lnTo>
                <a:lnTo>
                  <a:pt x="68845" y="686913"/>
                </a:lnTo>
                <a:cubicBezTo>
                  <a:pt x="493255" y="262503"/>
                  <a:pt x="1079572" y="0"/>
                  <a:pt x="17271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543756B5-D9D1-BB49-AB98-9E8FB44D13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4574" y="4217989"/>
            <a:ext cx="2803842" cy="21218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467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Image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9693605-2217-BC48-A4CE-1172A768C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"/>
          <a:stretch/>
        </p:blipFill>
        <p:spPr>
          <a:xfrm>
            <a:off x="-9144" y="-1"/>
            <a:ext cx="12198095" cy="6858001"/>
          </a:xfrm>
          <a:prstGeom prst="rect">
            <a:avLst/>
          </a:prstGeom>
        </p:spPr>
      </p:pic>
      <p:sp>
        <p:nvSpPr>
          <p:cNvPr id="12" name="Solid Title Slide">
            <a:extLst>
              <a:ext uri="{FF2B5EF4-FFF2-40B4-BE49-F238E27FC236}">
                <a16:creationId xmlns:a16="http://schemas.microsoft.com/office/drawing/2014/main" id="{A133F4E6-0A6D-D748-A80A-B63B9B51399B}"/>
              </a:ext>
            </a:extLst>
          </p:cNvPr>
          <p:cNvSpPr txBox="1"/>
          <p:nvPr userDrawn="1"/>
        </p:nvSpPr>
        <p:spPr>
          <a:xfrm>
            <a:off x="286123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l"/>
            <a:r>
              <a:rPr lang="en-US" sz="700" dirty="0">
                <a:solidFill>
                  <a:schemeClr val="accent3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37E7EE9-34BA-EC42-99E4-132DE244AEC1}"/>
              </a:ext>
            </a:extLst>
          </p:cNvPr>
          <p:cNvSpPr/>
          <p:nvPr userDrawn="1"/>
        </p:nvSpPr>
        <p:spPr>
          <a:xfrm>
            <a:off x="8271932" y="2971800"/>
            <a:ext cx="3920068" cy="3886200"/>
          </a:xfrm>
          <a:custGeom>
            <a:avLst/>
            <a:gdLst>
              <a:gd name="connsiteX0" fmla="*/ 2345267 w 3920068"/>
              <a:gd name="connsiteY0" fmla="*/ 0 h 3886200"/>
              <a:gd name="connsiteX1" fmla="*/ 3837075 w 3920068"/>
              <a:gd name="connsiteY1" fmla="*/ 535545 h 3886200"/>
              <a:gd name="connsiteX2" fmla="*/ 3920068 w 3920068"/>
              <a:gd name="connsiteY2" fmla="*/ 610975 h 3886200"/>
              <a:gd name="connsiteX3" fmla="*/ 3920068 w 3920068"/>
              <a:gd name="connsiteY3" fmla="*/ 3886200 h 3886200"/>
              <a:gd name="connsiteX4" fmla="*/ 580193 w 3920068"/>
              <a:gd name="connsiteY4" fmla="*/ 3886200 h 3886200"/>
              <a:gd name="connsiteX5" fmla="*/ 535545 w 3920068"/>
              <a:gd name="connsiteY5" fmla="*/ 3837075 h 3886200"/>
              <a:gd name="connsiteX6" fmla="*/ 0 w 3920068"/>
              <a:gd name="connsiteY6" fmla="*/ 2345267 h 3886200"/>
              <a:gd name="connsiteX7" fmla="*/ 2345267 w 3920068"/>
              <a:gd name="connsiteY7" fmla="*/ 0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0068" h="3886200">
                <a:moveTo>
                  <a:pt x="2345267" y="0"/>
                </a:moveTo>
                <a:cubicBezTo>
                  <a:pt x="2911941" y="0"/>
                  <a:pt x="3431674" y="200979"/>
                  <a:pt x="3837075" y="535545"/>
                </a:cubicBezTo>
                <a:lnTo>
                  <a:pt x="3920068" y="610975"/>
                </a:lnTo>
                <a:lnTo>
                  <a:pt x="3920068" y="3886200"/>
                </a:lnTo>
                <a:lnTo>
                  <a:pt x="580193" y="3886200"/>
                </a:lnTo>
                <a:lnTo>
                  <a:pt x="535545" y="3837075"/>
                </a:lnTo>
                <a:cubicBezTo>
                  <a:pt x="200979" y="3431674"/>
                  <a:pt x="0" y="2911941"/>
                  <a:pt x="0" y="2345267"/>
                </a:cubicBezTo>
                <a:cubicBezTo>
                  <a:pt x="0" y="1050012"/>
                  <a:pt x="1050012" y="0"/>
                  <a:pt x="234526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  <p:sp>
        <p:nvSpPr>
          <p:cNvPr id="8" name="Solid Title Slide">
            <a:extLst>
              <a:ext uri="{FF2B5EF4-FFF2-40B4-BE49-F238E27FC236}">
                <a16:creationId xmlns:a16="http://schemas.microsoft.com/office/drawing/2014/main" id="{A2A2CFA8-59FA-EC47-B458-E5AE4A626C15}"/>
              </a:ext>
            </a:extLst>
          </p:cNvPr>
          <p:cNvSpPr txBox="1"/>
          <p:nvPr userDrawn="1"/>
        </p:nvSpPr>
        <p:spPr>
          <a:xfrm>
            <a:off x="10056048" y="3233928"/>
            <a:ext cx="342712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r>
              <a:rPr lang="en-US" sz="8800" b="0" i="0" dirty="0">
                <a:solidFill>
                  <a:srgbClr val="FF7676"/>
                </a:solidFill>
                <a:latin typeface="Amazon Ember" panose="02000000000000000000" pitchFamily="2" charset="0"/>
                <a:ea typeface="Amazon Ember" panose="02000000000000000000" pitchFamily="2" charset="0"/>
                <a:cs typeface="Bookerly" panose="02020602040305020204" pitchFamily="18" charset="0"/>
              </a:rPr>
              <a:t>”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C149D81-41D3-6043-848C-076E44C1B3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34590" y="4217989"/>
            <a:ext cx="2803842" cy="21218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451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Slide - Image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9693605-2217-BC48-A4CE-1172A768C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"/>
          <a:stretch/>
        </p:blipFill>
        <p:spPr>
          <a:xfrm>
            <a:off x="-9144" y="-1"/>
            <a:ext cx="12198095" cy="6858001"/>
          </a:xfrm>
          <a:prstGeom prst="rect">
            <a:avLst/>
          </a:prstGeom>
        </p:spPr>
      </p:pic>
      <p:sp>
        <p:nvSpPr>
          <p:cNvPr id="12" name="Solid Title Slide">
            <a:extLst>
              <a:ext uri="{FF2B5EF4-FFF2-40B4-BE49-F238E27FC236}">
                <a16:creationId xmlns:a16="http://schemas.microsoft.com/office/drawing/2014/main" id="{A133F4E6-0A6D-D748-A80A-B63B9B51399B}"/>
              </a:ext>
            </a:extLst>
          </p:cNvPr>
          <p:cNvSpPr txBox="1"/>
          <p:nvPr userDrawn="1"/>
        </p:nvSpPr>
        <p:spPr>
          <a:xfrm>
            <a:off x="286123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l"/>
            <a:r>
              <a:rPr lang="en-US" sz="700" dirty="0">
                <a:solidFill>
                  <a:schemeClr val="accent3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8AC87874-2F6F-A044-8AFA-D3375CBE7B71}"/>
              </a:ext>
            </a:extLst>
          </p:cNvPr>
          <p:cNvSpPr/>
          <p:nvPr userDrawn="1"/>
        </p:nvSpPr>
        <p:spPr>
          <a:xfrm>
            <a:off x="8271932" y="2971800"/>
            <a:ext cx="3920068" cy="3886200"/>
          </a:xfrm>
          <a:custGeom>
            <a:avLst/>
            <a:gdLst>
              <a:gd name="connsiteX0" fmla="*/ 2345267 w 3920068"/>
              <a:gd name="connsiteY0" fmla="*/ 0 h 3886200"/>
              <a:gd name="connsiteX1" fmla="*/ 3837075 w 3920068"/>
              <a:gd name="connsiteY1" fmla="*/ 535545 h 3886200"/>
              <a:gd name="connsiteX2" fmla="*/ 3920068 w 3920068"/>
              <a:gd name="connsiteY2" fmla="*/ 610975 h 3886200"/>
              <a:gd name="connsiteX3" fmla="*/ 3920068 w 3920068"/>
              <a:gd name="connsiteY3" fmla="*/ 3886200 h 3886200"/>
              <a:gd name="connsiteX4" fmla="*/ 580193 w 3920068"/>
              <a:gd name="connsiteY4" fmla="*/ 3886200 h 3886200"/>
              <a:gd name="connsiteX5" fmla="*/ 535545 w 3920068"/>
              <a:gd name="connsiteY5" fmla="*/ 3837075 h 3886200"/>
              <a:gd name="connsiteX6" fmla="*/ 0 w 3920068"/>
              <a:gd name="connsiteY6" fmla="*/ 2345267 h 3886200"/>
              <a:gd name="connsiteX7" fmla="*/ 2345267 w 3920068"/>
              <a:gd name="connsiteY7" fmla="*/ 0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0068" h="3886200">
                <a:moveTo>
                  <a:pt x="2345267" y="0"/>
                </a:moveTo>
                <a:cubicBezTo>
                  <a:pt x="2911941" y="0"/>
                  <a:pt x="3431674" y="200979"/>
                  <a:pt x="3837075" y="535545"/>
                </a:cubicBezTo>
                <a:lnTo>
                  <a:pt x="3920068" y="610975"/>
                </a:lnTo>
                <a:lnTo>
                  <a:pt x="3920068" y="3886200"/>
                </a:lnTo>
                <a:lnTo>
                  <a:pt x="580193" y="3886200"/>
                </a:lnTo>
                <a:lnTo>
                  <a:pt x="535545" y="3837075"/>
                </a:lnTo>
                <a:cubicBezTo>
                  <a:pt x="200979" y="3431674"/>
                  <a:pt x="0" y="2911941"/>
                  <a:pt x="0" y="2345267"/>
                </a:cubicBezTo>
                <a:cubicBezTo>
                  <a:pt x="0" y="1050012"/>
                  <a:pt x="1050012" y="0"/>
                  <a:pt x="234526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28286D83-30A2-6744-AFCF-B852DB1D14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34590" y="4217989"/>
            <a:ext cx="2803842" cy="21218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601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4C37C-63C6-1F45-909B-5F24A40FAE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Solid Title Slide">
            <a:extLst>
              <a:ext uri="{FF2B5EF4-FFF2-40B4-BE49-F238E27FC236}">
                <a16:creationId xmlns:a16="http://schemas.microsoft.com/office/drawing/2014/main" id="{F990E379-0029-0E41-9C9D-C7974FA8096A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E81AE5F-843F-4E4E-9DB9-E5B4BC46AF24}"/>
              </a:ext>
            </a:extLst>
          </p:cNvPr>
          <p:cNvSpPr/>
          <p:nvPr userDrawn="1"/>
        </p:nvSpPr>
        <p:spPr>
          <a:xfrm>
            <a:off x="0" y="727110"/>
            <a:ext cx="5798306" cy="6130891"/>
          </a:xfrm>
          <a:custGeom>
            <a:avLst/>
            <a:gdLst>
              <a:gd name="connsiteX0" fmla="*/ 2299202 w 5798306"/>
              <a:gd name="connsiteY0" fmla="*/ 0 h 6130891"/>
              <a:gd name="connsiteX1" fmla="*/ 5798306 w 5798306"/>
              <a:gd name="connsiteY1" fmla="*/ 3499104 h 6130891"/>
              <a:gd name="connsiteX2" fmla="*/ 4773442 w 5798306"/>
              <a:gd name="connsiteY2" fmla="*/ 5973345 h 6130891"/>
              <a:gd name="connsiteX3" fmla="*/ 4600097 w 5798306"/>
              <a:gd name="connsiteY3" fmla="*/ 6130891 h 6130891"/>
              <a:gd name="connsiteX4" fmla="*/ 0 w 5798306"/>
              <a:gd name="connsiteY4" fmla="*/ 6130891 h 6130891"/>
              <a:gd name="connsiteX5" fmla="*/ 0 w 5798306"/>
              <a:gd name="connsiteY5" fmla="*/ 865779 h 6130891"/>
              <a:gd name="connsiteX6" fmla="*/ 73447 w 5798306"/>
              <a:gd name="connsiteY6" fmla="*/ 799025 h 6130891"/>
              <a:gd name="connsiteX7" fmla="*/ 2299202 w 5798306"/>
              <a:gd name="connsiteY7" fmla="*/ 0 h 613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98306" h="6130891">
                <a:moveTo>
                  <a:pt x="2299202" y="0"/>
                </a:moveTo>
                <a:cubicBezTo>
                  <a:pt x="4231704" y="0"/>
                  <a:pt x="5798306" y="1566602"/>
                  <a:pt x="5798306" y="3499104"/>
                </a:cubicBezTo>
                <a:cubicBezTo>
                  <a:pt x="5798306" y="4465355"/>
                  <a:pt x="5406656" y="5340131"/>
                  <a:pt x="4773442" y="5973345"/>
                </a:cubicBezTo>
                <a:lnTo>
                  <a:pt x="4600097" y="6130891"/>
                </a:lnTo>
                <a:lnTo>
                  <a:pt x="0" y="6130891"/>
                </a:lnTo>
                <a:lnTo>
                  <a:pt x="0" y="865779"/>
                </a:lnTo>
                <a:lnTo>
                  <a:pt x="73447" y="799025"/>
                </a:lnTo>
                <a:cubicBezTo>
                  <a:pt x="678299" y="299858"/>
                  <a:pt x="1453733" y="0"/>
                  <a:pt x="22992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9B20FA2-39F5-FA40-8D60-1AB22C24F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598" y="1188720"/>
            <a:ext cx="3002280" cy="4663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68BB0B-2C95-FE4A-8BF6-EA3D1FFDF4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941" y="6471428"/>
            <a:ext cx="1321228" cy="21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9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32">
          <p15:clr>
            <a:srgbClr val="FBAE40"/>
          </p15:clr>
        </p15:guide>
        <p15:guide id="4" pos="364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4C37C-63C6-1F45-909B-5F24A40FA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olid Title Slide">
            <a:extLst>
              <a:ext uri="{FF2B5EF4-FFF2-40B4-BE49-F238E27FC236}">
                <a16:creationId xmlns:a16="http://schemas.microsoft.com/office/drawing/2014/main" id="{F990E379-0029-0E41-9C9D-C7974FA8096A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accent3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E81AE5F-843F-4E4E-9DB9-E5B4BC46AF24}"/>
              </a:ext>
            </a:extLst>
          </p:cNvPr>
          <p:cNvSpPr/>
          <p:nvPr userDrawn="1"/>
        </p:nvSpPr>
        <p:spPr>
          <a:xfrm>
            <a:off x="0" y="727110"/>
            <a:ext cx="5798306" cy="6130891"/>
          </a:xfrm>
          <a:custGeom>
            <a:avLst/>
            <a:gdLst>
              <a:gd name="connsiteX0" fmla="*/ 2299202 w 5798306"/>
              <a:gd name="connsiteY0" fmla="*/ 0 h 6130891"/>
              <a:gd name="connsiteX1" fmla="*/ 5798306 w 5798306"/>
              <a:gd name="connsiteY1" fmla="*/ 3499104 h 6130891"/>
              <a:gd name="connsiteX2" fmla="*/ 4773442 w 5798306"/>
              <a:gd name="connsiteY2" fmla="*/ 5973345 h 6130891"/>
              <a:gd name="connsiteX3" fmla="*/ 4600097 w 5798306"/>
              <a:gd name="connsiteY3" fmla="*/ 6130891 h 6130891"/>
              <a:gd name="connsiteX4" fmla="*/ 0 w 5798306"/>
              <a:gd name="connsiteY4" fmla="*/ 6130891 h 6130891"/>
              <a:gd name="connsiteX5" fmla="*/ 0 w 5798306"/>
              <a:gd name="connsiteY5" fmla="*/ 865779 h 6130891"/>
              <a:gd name="connsiteX6" fmla="*/ 73447 w 5798306"/>
              <a:gd name="connsiteY6" fmla="*/ 799025 h 6130891"/>
              <a:gd name="connsiteX7" fmla="*/ 2299202 w 5798306"/>
              <a:gd name="connsiteY7" fmla="*/ 0 h 613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98306" h="6130891">
                <a:moveTo>
                  <a:pt x="2299202" y="0"/>
                </a:moveTo>
                <a:cubicBezTo>
                  <a:pt x="4231704" y="0"/>
                  <a:pt x="5798306" y="1566602"/>
                  <a:pt x="5798306" y="3499104"/>
                </a:cubicBezTo>
                <a:cubicBezTo>
                  <a:pt x="5798306" y="4465355"/>
                  <a:pt x="5406656" y="5340131"/>
                  <a:pt x="4773442" y="5973345"/>
                </a:cubicBezTo>
                <a:lnTo>
                  <a:pt x="4600097" y="6130891"/>
                </a:lnTo>
                <a:lnTo>
                  <a:pt x="0" y="6130891"/>
                </a:lnTo>
                <a:lnTo>
                  <a:pt x="0" y="865779"/>
                </a:lnTo>
                <a:lnTo>
                  <a:pt x="73447" y="799025"/>
                </a:lnTo>
                <a:cubicBezTo>
                  <a:pt x="678299" y="299858"/>
                  <a:pt x="1453733" y="0"/>
                  <a:pt x="229920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74469B-0D8A-EE49-BC2B-A448711C01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2" y="6472488"/>
            <a:ext cx="1320733" cy="21282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9B20FA2-39F5-FA40-8D60-1AB22C24F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598" y="1188720"/>
            <a:ext cx="3002280" cy="4663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958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32">
          <p15:clr>
            <a:srgbClr val="FBAE40"/>
          </p15:clr>
        </p15:guide>
        <p15:guide id="4" pos="364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4C37C-63C6-1F45-909B-5F24A40FAE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Solid Title Slide">
            <a:extLst>
              <a:ext uri="{FF2B5EF4-FFF2-40B4-BE49-F238E27FC236}">
                <a16:creationId xmlns:a16="http://schemas.microsoft.com/office/drawing/2014/main" id="{F990E379-0029-0E41-9C9D-C7974FA8096A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accent3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7D7C8E4-F4A7-9740-97C1-A78C6CCA0E7D}"/>
              </a:ext>
            </a:extLst>
          </p:cNvPr>
          <p:cNvSpPr/>
          <p:nvPr userDrawn="1"/>
        </p:nvSpPr>
        <p:spPr>
          <a:xfrm>
            <a:off x="0" y="727110"/>
            <a:ext cx="5798306" cy="6130891"/>
          </a:xfrm>
          <a:custGeom>
            <a:avLst/>
            <a:gdLst>
              <a:gd name="connsiteX0" fmla="*/ 2299202 w 5798306"/>
              <a:gd name="connsiteY0" fmla="*/ 0 h 6130891"/>
              <a:gd name="connsiteX1" fmla="*/ 5798306 w 5798306"/>
              <a:gd name="connsiteY1" fmla="*/ 3499104 h 6130891"/>
              <a:gd name="connsiteX2" fmla="*/ 4773442 w 5798306"/>
              <a:gd name="connsiteY2" fmla="*/ 5973345 h 6130891"/>
              <a:gd name="connsiteX3" fmla="*/ 4600097 w 5798306"/>
              <a:gd name="connsiteY3" fmla="*/ 6130891 h 6130891"/>
              <a:gd name="connsiteX4" fmla="*/ 0 w 5798306"/>
              <a:gd name="connsiteY4" fmla="*/ 6130891 h 6130891"/>
              <a:gd name="connsiteX5" fmla="*/ 0 w 5798306"/>
              <a:gd name="connsiteY5" fmla="*/ 865779 h 6130891"/>
              <a:gd name="connsiteX6" fmla="*/ 73447 w 5798306"/>
              <a:gd name="connsiteY6" fmla="*/ 799025 h 6130891"/>
              <a:gd name="connsiteX7" fmla="*/ 2299202 w 5798306"/>
              <a:gd name="connsiteY7" fmla="*/ 0 h 613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98306" h="6130891">
                <a:moveTo>
                  <a:pt x="2299202" y="0"/>
                </a:moveTo>
                <a:cubicBezTo>
                  <a:pt x="4231704" y="0"/>
                  <a:pt x="5798306" y="1566602"/>
                  <a:pt x="5798306" y="3499104"/>
                </a:cubicBezTo>
                <a:cubicBezTo>
                  <a:pt x="5798306" y="4465355"/>
                  <a:pt x="5406656" y="5340131"/>
                  <a:pt x="4773442" y="5973345"/>
                </a:cubicBezTo>
                <a:lnTo>
                  <a:pt x="4600097" y="6130891"/>
                </a:lnTo>
                <a:lnTo>
                  <a:pt x="0" y="6130891"/>
                </a:lnTo>
                <a:lnTo>
                  <a:pt x="0" y="865779"/>
                </a:lnTo>
                <a:lnTo>
                  <a:pt x="73447" y="799025"/>
                </a:lnTo>
                <a:cubicBezTo>
                  <a:pt x="678299" y="299858"/>
                  <a:pt x="1453733" y="0"/>
                  <a:pt x="229920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D38870-168B-C147-8983-638DA4B393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2" y="6472488"/>
            <a:ext cx="1320733" cy="21282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8C596E4-71D1-EA40-9B46-F5710ECD9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598" y="1188720"/>
            <a:ext cx="3002280" cy="4663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64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32">
          <p15:clr>
            <a:srgbClr val="FBAE40"/>
          </p15:clr>
        </p15:guide>
        <p15:guide id="4" pos="364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6199D32-30DA-5048-9186-6AFCDE1652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214102" cy="6858001"/>
          </a:xfrm>
          <a:prstGeom prst="rect">
            <a:avLst/>
          </a:prstGeom>
        </p:spPr>
      </p:pic>
      <p:sp>
        <p:nvSpPr>
          <p:cNvPr id="7" name="Solid Title Slide">
            <a:extLst>
              <a:ext uri="{FF2B5EF4-FFF2-40B4-BE49-F238E27FC236}">
                <a16:creationId xmlns:a16="http://schemas.microsoft.com/office/drawing/2014/main" id="{F990E379-0029-0E41-9C9D-C7974FA8096A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accent3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7D7C8E4-F4A7-9740-97C1-A78C6CCA0E7D}"/>
              </a:ext>
            </a:extLst>
          </p:cNvPr>
          <p:cNvSpPr/>
          <p:nvPr userDrawn="1"/>
        </p:nvSpPr>
        <p:spPr>
          <a:xfrm>
            <a:off x="0" y="727110"/>
            <a:ext cx="5798306" cy="6130891"/>
          </a:xfrm>
          <a:custGeom>
            <a:avLst/>
            <a:gdLst>
              <a:gd name="connsiteX0" fmla="*/ 2299202 w 5798306"/>
              <a:gd name="connsiteY0" fmla="*/ 0 h 6130891"/>
              <a:gd name="connsiteX1" fmla="*/ 5798306 w 5798306"/>
              <a:gd name="connsiteY1" fmla="*/ 3499104 h 6130891"/>
              <a:gd name="connsiteX2" fmla="*/ 4773442 w 5798306"/>
              <a:gd name="connsiteY2" fmla="*/ 5973345 h 6130891"/>
              <a:gd name="connsiteX3" fmla="*/ 4600097 w 5798306"/>
              <a:gd name="connsiteY3" fmla="*/ 6130891 h 6130891"/>
              <a:gd name="connsiteX4" fmla="*/ 0 w 5798306"/>
              <a:gd name="connsiteY4" fmla="*/ 6130891 h 6130891"/>
              <a:gd name="connsiteX5" fmla="*/ 0 w 5798306"/>
              <a:gd name="connsiteY5" fmla="*/ 865779 h 6130891"/>
              <a:gd name="connsiteX6" fmla="*/ 73447 w 5798306"/>
              <a:gd name="connsiteY6" fmla="*/ 799025 h 6130891"/>
              <a:gd name="connsiteX7" fmla="*/ 2299202 w 5798306"/>
              <a:gd name="connsiteY7" fmla="*/ 0 h 613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98306" h="6130891">
                <a:moveTo>
                  <a:pt x="2299202" y="0"/>
                </a:moveTo>
                <a:cubicBezTo>
                  <a:pt x="4231704" y="0"/>
                  <a:pt x="5798306" y="1566602"/>
                  <a:pt x="5798306" y="3499104"/>
                </a:cubicBezTo>
                <a:cubicBezTo>
                  <a:pt x="5798306" y="4465355"/>
                  <a:pt x="5406656" y="5340131"/>
                  <a:pt x="4773442" y="5973345"/>
                </a:cubicBezTo>
                <a:lnTo>
                  <a:pt x="4600097" y="6130891"/>
                </a:lnTo>
                <a:lnTo>
                  <a:pt x="0" y="6130891"/>
                </a:lnTo>
                <a:lnTo>
                  <a:pt x="0" y="865779"/>
                </a:lnTo>
                <a:lnTo>
                  <a:pt x="73447" y="799025"/>
                </a:lnTo>
                <a:cubicBezTo>
                  <a:pt x="678299" y="299858"/>
                  <a:pt x="1453733" y="0"/>
                  <a:pt x="229920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D38870-168B-C147-8983-638DA4B393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2" y="6472488"/>
            <a:ext cx="1320733" cy="21282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8C596E4-71D1-EA40-9B46-F5710ECD9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598" y="1188720"/>
            <a:ext cx="3002280" cy="4663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065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32">
          <p15:clr>
            <a:srgbClr val="FBAE40"/>
          </p15:clr>
        </p15:guide>
        <p15:guide id="4" pos="364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r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FE0543C-E444-C64B-B81A-D8801E4670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" y="1"/>
            <a:ext cx="12191999" cy="6857999"/>
          </a:xfrm>
          <a:prstGeom prst="rect">
            <a:avLst/>
          </a:prstGeom>
        </p:spPr>
      </p:pic>
      <p:sp>
        <p:nvSpPr>
          <p:cNvPr id="7" name="Solid Title Slide">
            <a:extLst>
              <a:ext uri="{FF2B5EF4-FFF2-40B4-BE49-F238E27FC236}">
                <a16:creationId xmlns:a16="http://schemas.microsoft.com/office/drawing/2014/main" id="{F990E379-0029-0E41-9C9D-C7974FA8096A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accent3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7D7C8E4-F4A7-9740-97C1-A78C6CCA0E7D}"/>
              </a:ext>
            </a:extLst>
          </p:cNvPr>
          <p:cNvSpPr/>
          <p:nvPr userDrawn="1"/>
        </p:nvSpPr>
        <p:spPr>
          <a:xfrm>
            <a:off x="0" y="727110"/>
            <a:ext cx="5798306" cy="6130891"/>
          </a:xfrm>
          <a:custGeom>
            <a:avLst/>
            <a:gdLst>
              <a:gd name="connsiteX0" fmla="*/ 2299202 w 5798306"/>
              <a:gd name="connsiteY0" fmla="*/ 0 h 6130891"/>
              <a:gd name="connsiteX1" fmla="*/ 5798306 w 5798306"/>
              <a:gd name="connsiteY1" fmla="*/ 3499104 h 6130891"/>
              <a:gd name="connsiteX2" fmla="*/ 4773442 w 5798306"/>
              <a:gd name="connsiteY2" fmla="*/ 5973345 h 6130891"/>
              <a:gd name="connsiteX3" fmla="*/ 4600097 w 5798306"/>
              <a:gd name="connsiteY3" fmla="*/ 6130891 h 6130891"/>
              <a:gd name="connsiteX4" fmla="*/ 0 w 5798306"/>
              <a:gd name="connsiteY4" fmla="*/ 6130891 h 6130891"/>
              <a:gd name="connsiteX5" fmla="*/ 0 w 5798306"/>
              <a:gd name="connsiteY5" fmla="*/ 865779 h 6130891"/>
              <a:gd name="connsiteX6" fmla="*/ 73447 w 5798306"/>
              <a:gd name="connsiteY6" fmla="*/ 799025 h 6130891"/>
              <a:gd name="connsiteX7" fmla="*/ 2299202 w 5798306"/>
              <a:gd name="connsiteY7" fmla="*/ 0 h 613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98306" h="6130891">
                <a:moveTo>
                  <a:pt x="2299202" y="0"/>
                </a:moveTo>
                <a:cubicBezTo>
                  <a:pt x="4231704" y="0"/>
                  <a:pt x="5798306" y="1566602"/>
                  <a:pt x="5798306" y="3499104"/>
                </a:cubicBezTo>
                <a:cubicBezTo>
                  <a:pt x="5798306" y="4465355"/>
                  <a:pt x="5406656" y="5340131"/>
                  <a:pt x="4773442" y="5973345"/>
                </a:cubicBezTo>
                <a:lnTo>
                  <a:pt x="4600097" y="6130891"/>
                </a:lnTo>
                <a:lnTo>
                  <a:pt x="0" y="6130891"/>
                </a:lnTo>
                <a:lnTo>
                  <a:pt x="0" y="865779"/>
                </a:lnTo>
                <a:lnTo>
                  <a:pt x="73447" y="799025"/>
                </a:lnTo>
                <a:cubicBezTo>
                  <a:pt x="678299" y="299858"/>
                  <a:pt x="1453733" y="0"/>
                  <a:pt x="229920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D38870-168B-C147-8983-638DA4B393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2" y="6472488"/>
            <a:ext cx="1320733" cy="21282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8C596E4-71D1-EA40-9B46-F5710ECD9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598" y="1188720"/>
            <a:ext cx="3002280" cy="4663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685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32">
          <p15:clr>
            <a:srgbClr val="FBAE40"/>
          </p15:clr>
        </p15:guide>
        <p15:guide id="4" pos="364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4C37C-63C6-1F45-909B-5F24A40FA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olid Title Slide">
            <a:extLst>
              <a:ext uri="{FF2B5EF4-FFF2-40B4-BE49-F238E27FC236}">
                <a16:creationId xmlns:a16="http://schemas.microsoft.com/office/drawing/2014/main" id="{F990E379-0029-0E41-9C9D-C7974FA8096A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accent3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E81AE5F-843F-4E4E-9DB9-E5B4BC46AF24}"/>
              </a:ext>
            </a:extLst>
          </p:cNvPr>
          <p:cNvSpPr/>
          <p:nvPr userDrawn="1"/>
        </p:nvSpPr>
        <p:spPr>
          <a:xfrm>
            <a:off x="0" y="727110"/>
            <a:ext cx="5798306" cy="6130891"/>
          </a:xfrm>
          <a:custGeom>
            <a:avLst/>
            <a:gdLst>
              <a:gd name="connsiteX0" fmla="*/ 2299202 w 5798306"/>
              <a:gd name="connsiteY0" fmla="*/ 0 h 6130891"/>
              <a:gd name="connsiteX1" fmla="*/ 5798306 w 5798306"/>
              <a:gd name="connsiteY1" fmla="*/ 3499104 h 6130891"/>
              <a:gd name="connsiteX2" fmla="*/ 4773442 w 5798306"/>
              <a:gd name="connsiteY2" fmla="*/ 5973345 h 6130891"/>
              <a:gd name="connsiteX3" fmla="*/ 4600097 w 5798306"/>
              <a:gd name="connsiteY3" fmla="*/ 6130891 h 6130891"/>
              <a:gd name="connsiteX4" fmla="*/ 0 w 5798306"/>
              <a:gd name="connsiteY4" fmla="*/ 6130891 h 6130891"/>
              <a:gd name="connsiteX5" fmla="*/ 0 w 5798306"/>
              <a:gd name="connsiteY5" fmla="*/ 865779 h 6130891"/>
              <a:gd name="connsiteX6" fmla="*/ 73447 w 5798306"/>
              <a:gd name="connsiteY6" fmla="*/ 799025 h 6130891"/>
              <a:gd name="connsiteX7" fmla="*/ 2299202 w 5798306"/>
              <a:gd name="connsiteY7" fmla="*/ 0 h 613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98306" h="6130891">
                <a:moveTo>
                  <a:pt x="2299202" y="0"/>
                </a:moveTo>
                <a:cubicBezTo>
                  <a:pt x="4231704" y="0"/>
                  <a:pt x="5798306" y="1566602"/>
                  <a:pt x="5798306" y="3499104"/>
                </a:cubicBezTo>
                <a:cubicBezTo>
                  <a:pt x="5798306" y="4465355"/>
                  <a:pt x="5406656" y="5340131"/>
                  <a:pt x="4773442" y="5973345"/>
                </a:cubicBezTo>
                <a:lnTo>
                  <a:pt x="4600097" y="6130891"/>
                </a:lnTo>
                <a:lnTo>
                  <a:pt x="0" y="6130891"/>
                </a:lnTo>
                <a:lnTo>
                  <a:pt x="0" y="865779"/>
                </a:lnTo>
                <a:lnTo>
                  <a:pt x="73447" y="799025"/>
                </a:lnTo>
                <a:cubicBezTo>
                  <a:pt x="678299" y="299858"/>
                  <a:pt x="1453733" y="0"/>
                  <a:pt x="2299202" y="0"/>
                </a:cubicBezTo>
                <a:close/>
              </a:path>
            </a:pathLst>
          </a:custGeom>
          <a:solidFill>
            <a:srgbClr val="36C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74469B-0D8A-EE49-BC2B-A448711C01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2" y="6472488"/>
            <a:ext cx="1320733" cy="21282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9B20FA2-39F5-FA40-8D60-1AB22C24F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598" y="1188720"/>
            <a:ext cx="3002280" cy="4663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081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432" userDrawn="1">
          <p15:clr>
            <a:srgbClr val="FBAE40"/>
          </p15:clr>
        </p15:guide>
        <p15:guide id="4" pos="3648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96C2A06-A1C1-2F4E-8F6E-A1259446F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1904"/>
            <a:ext cx="12192000" cy="6889904"/>
          </a:xfrm>
          <a:prstGeom prst="rect">
            <a:avLst/>
          </a:prstGeom>
        </p:spPr>
      </p:pic>
      <p:sp>
        <p:nvSpPr>
          <p:cNvPr id="15" name="Solid Title Slide">
            <a:extLst>
              <a:ext uri="{FF2B5EF4-FFF2-40B4-BE49-F238E27FC236}">
                <a16:creationId xmlns:a16="http://schemas.microsoft.com/office/drawing/2014/main" id="{D0E3D7CB-C132-5642-A03B-B0288E1F3E24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accent3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40E77CC-0F84-D645-9A04-45AD777DD05B}"/>
              </a:ext>
            </a:extLst>
          </p:cNvPr>
          <p:cNvSpPr/>
          <p:nvPr userDrawn="1"/>
        </p:nvSpPr>
        <p:spPr>
          <a:xfrm>
            <a:off x="0" y="727110"/>
            <a:ext cx="5798306" cy="6130891"/>
          </a:xfrm>
          <a:custGeom>
            <a:avLst/>
            <a:gdLst>
              <a:gd name="connsiteX0" fmla="*/ 2299202 w 5798306"/>
              <a:gd name="connsiteY0" fmla="*/ 0 h 6130891"/>
              <a:gd name="connsiteX1" fmla="*/ 5798306 w 5798306"/>
              <a:gd name="connsiteY1" fmla="*/ 3499104 h 6130891"/>
              <a:gd name="connsiteX2" fmla="*/ 4773442 w 5798306"/>
              <a:gd name="connsiteY2" fmla="*/ 5973345 h 6130891"/>
              <a:gd name="connsiteX3" fmla="*/ 4600097 w 5798306"/>
              <a:gd name="connsiteY3" fmla="*/ 6130891 h 6130891"/>
              <a:gd name="connsiteX4" fmla="*/ 0 w 5798306"/>
              <a:gd name="connsiteY4" fmla="*/ 6130891 h 6130891"/>
              <a:gd name="connsiteX5" fmla="*/ 0 w 5798306"/>
              <a:gd name="connsiteY5" fmla="*/ 865779 h 6130891"/>
              <a:gd name="connsiteX6" fmla="*/ 73447 w 5798306"/>
              <a:gd name="connsiteY6" fmla="*/ 799025 h 6130891"/>
              <a:gd name="connsiteX7" fmla="*/ 2299202 w 5798306"/>
              <a:gd name="connsiteY7" fmla="*/ 0 h 613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98306" h="6130891">
                <a:moveTo>
                  <a:pt x="2299202" y="0"/>
                </a:moveTo>
                <a:cubicBezTo>
                  <a:pt x="4231704" y="0"/>
                  <a:pt x="5798306" y="1566602"/>
                  <a:pt x="5798306" y="3499104"/>
                </a:cubicBezTo>
                <a:cubicBezTo>
                  <a:pt x="5798306" y="4465355"/>
                  <a:pt x="5406656" y="5340131"/>
                  <a:pt x="4773442" y="5973345"/>
                </a:cubicBezTo>
                <a:lnTo>
                  <a:pt x="4600097" y="6130891"/>
                </a:lnTo>
                <a:lnTo>
                  <a:pt x="0" y="6130891"/>
                </a:lnTo>
                <a:lnTo>
                  <a:pt x="0" y="865779"/>
                </a:lnTo>
                <a:lnTo>
                  <a:pt x="73447" y="799025"/>
                </a:lnTo>
                <a:cubicBezTo>
                  <a:pt x="678299" y="299858"/>
                  <a:pt x="1453733" y="0"/>
                  <a:pt x="2299202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0E73F916-E899-944F-ACEE-824AE7FCD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598" y="1188720"/>
            <a:ext cx="3002280" cy="4663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5875468-90AD-C74A-9A0A-4ABF457569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10" y="6145027"/>
            <a:ext cx="1737067" cy="86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9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31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4C37C-63C6-1F45-909B-5F24A40FA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89704" cy="6857999"/>
          </a:xfrm>
          <a:prstGeom prst="rect">
            <a:avLst/>
          </a:prstGeom>
        </p:spPr>
      </p:pic>
      <p:sp>
        <p:nvSpPr>
          <p:cNvPr id="7" name="Solid Title Slide">
            <a:extLst>
              <a:ext uri="{FF2B5EF4-FFF2-40B4-BE49-F238E27FC236}">
                <a16:creationId xmlns:a16="http://schemas.microsoft.com/office/drawing/2014/main" id="{F990E379-0029-0E41-9C9D-C7974FA8096A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accent3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7D7C8E4-F4A7-9740-97C1-A78C6CCA0E7D}"/>
              </a:ext>
            </a:extLst>
          </p:cNvPr>
          <p:cNvSpPr/>
          <p:nvPr userDrawn="1"/>
        </p:nvSpPr>
        <p:spPr>
          <a:xfrm>
            <a:off x="0" y="727110"/>
            <a:ext cx="5798306" cy="6130891"/>
          </a:xfrm>
          <a:custGeom>
            <a:avLst/>
            <a:gdLst>
              <a:gd name="connsiteX0" fmla="*/ 2299202 w 5798306"/>
              <a:gd name="connsiteY0" fmla="*/ 0 h 6130891"/>
              <a:gd name="connsiteX1" fmla="*/ 5798306 w 5798306"/>
              <a:gd name="connsiteY1" fmla="*/ 3499104 h 6130891"/>
              <a:gd name="connsiteX2" fmla="*/ 4773442 w 5798306"/>
              <a:gd name="connsiteY2" fmla="*/ 5973345 h 6130891"/>
              <a:gd name="connsiteX3" fmla="*/ 4600097 w 5798306"/>
              <a:gd name="connsiteY3" fmla="*/ 6130891 h 6130891"/>
              <a:gd name="connsiteX4" fmla="*/ 0 w 5798306"/>
              <a:gd name="connsiteY4" fmla="*/ 6130891 h 6130891"/>
              <a:gd name="connsiteX5" fmla="*/ 0 w 5798306"/>
              <a:gd name="connsiteY5" fmla="*/ 865779 h 6130891"/>
              <a:gd name="connsiteX6" fmla="*/ 73447 w 5798306"/>
              <a:gd name="connsiteY6" fmla="*/ 799025 h 6130891"/>
              <a:gd name="connsiteX7" fmla="*/ 2299202 w 5798306"/>
              <a:gd name="connsiteY7" fmla="*/ 0 h 613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98306" h="6130891">
                <a:moveTo>
                  <a:pt x="2299202" y="0"/>
                </a:moveTo>
                <a:cubicBezTo>
                  <a:pt x="4231704" y="0"/>
                  <a:pt x="5798306" y="1566602"/>
                  <a:pt x="5798306" y="3499104"/>
                </a:cubicBezTo>
                <a:cubicBezTo>
                  <a:pt x="5798306" y="4465355"/>
                  <a:pt x="5406656" y="5340131"/>
                  <a:pt x="4773442" y="5973345"/>
                </a:cubicBezTo>
                <a:lnTo>
                  <a:pt x="4600097" y="6130891"/>
                </a:lnTo>
                <a:lnTo>
                  <a:pt x="0" y="6130891"/>
                </a:lnTo>
                <a:lnTo>
                  <a:pt x="0" y="865779"/>
                </a:lnTo>
                <a:lnTo>
                  <a:pt x="73447" y="799025"/>
                </a:lnTo>
                <a:cubicBezTo>
                  <a:pt x="678299" y="299858"/>
                  <a:pt x="1453733" y="0"/>
                  <a:pt x="229920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D38870-168B-C147-8983-638DA4B393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2" y="6472488"/>
            <a:ext cx="1320733" cy="21282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8C596E4-71D1-EA40-9B46-F5710ECD9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598" y="1188720"/>
            <a:ext cx="3002280" cy="4663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108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32">
          <p15:clr>
            <a:srgbClr val="FBAE40"/>
          </p15:clr>
        </p15:guide>
        <p15:guide id="4" pos="364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2198FE0-F150-F244-AD07-E53E65ACF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35826"/>
            <a:ext cx="12192001" cy="6893825"/>
          </a:xfrm>
          <a:prstGeom prst="rect">
            <a:avLst/>
          </a:prstGeom>
        </p:spPr>
      </p:pic>
      <p:sp>
        <p:nvSpPr>
          <p:cNvPr id="7" name="Solid Title Slide">
            <a:extLst>
              <a:ext uri="{FF2B5EF4-FFF2-40B4-BE49-F238E27FC236}">
                <a16:creationId xmlns:a16="http://schemas.microsoft.com/office/drawing/2014/main" id="{F990E379-0029-0E41-9C9D-C7974FA8096A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accent3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7D7C8E4-F4A7-9740-97C1-A78C6CCA0E7D}"/>
              </a:ext>
            </a:extLst>
          </p:cNvPr>
          <p:cNvSpPr/>
          <p:nvPr userDrawn="1"/>
        </p:nvSpPr>
        <p:spPr>
          <a:xfrm>
            <a:off x="0" y="727110"/>
            <a:ext cx="5798306" cy="6130891"/>
          </a:xfrm>
          <a:custGeom>
            <a:avLst/>
            <a:gdLst>
              <a:gd name="connsiteX0" fmla="*/ 2299202 w 5798306"/>
              <a:gd name="connsiteY0" fmla="*/ 0 h 6130891"/>
              <a:gd name="connsiteX1" fmla="*/ 5798306 w 5798306"/>
              <a:gd name="connsiteY1" fmla="*/ 3499104 h 6130891"/>
              <a:gd name="connsiteX2" fmla="*/ 4773442 w 5798306"/>
              <a:gd name="connsiteY2" fmla="*/ 5973345 h 6130891"/>
              <a:gd name="connsiteX3" fmla="*/ 4600097 w 5798306"/>
              <a:gd name="connsiteY3" fmla="*/ 6130891 h 6130891"/>
              <a:gd name="connsiteX4" fmla="*/ 0 w 5798306"/>
              <a:gd name="connsiteY4" fmla="*/ 6130891 h 6130891"/>
              <a:gd name="connsiteX5" fmla="*/ 0 w 5798306"/>
              <a:gd name="connsiteY5" fmla="*/ 865779 h 6130891"/>
              <a:gd name="connsiteX6" fmla="*/ 73447 w 5798306"/>
              <a:gd name="connsiteY6" fmla="*/ 799025 h 6130891"/>
              <a:gd name="connsiteX7" fmla="*/ 2299202 w 5798306"/>
              <a:gd name="connsiteY7" fmla="*/ 0 h 613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98306" h="6130891">
                <a:moveTo>
                  <a:pt x="2299202" y="0"/>
                </a:moveTo>
                <a:cubicBezTo>
                  <a:pt x="4231704" y="0"/>
                  <a:pt x="5798306" y="1566602"/>
                  <a:pt x="5798306" y="3499104"/>
                </a:cubicBezTo>
                <a:cubicBezTo>
                  <a:pt x="5798306" y="4465355"/>
                  <a:pt x="5406656" y="5340131"/>
                  <a:pt x="4773442" y="5973345"/>
                </a:cubicBezTo>
                <a:lnTo>
                  <a:pt x="4600097" y="6130891"/>
                </a:lnTo>
                <a:lnTo>
                  <a:pt x="0" y="6130891"/>
                </a:lnTo>
                <a:lnTo>
                  <a:pt x="0" y="865779"/>
                </a:lnTo>
                <a:lnTo>
                  <a:pt x="73447" y="799025"/>
                </a:lnTo>
                <a:cubicBezTo>
                  <a:pt x="678299" y="299858"/>
                  <a:pt x="1453733" y="0"/>
                  <a:pt x="229920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D38870-168B-C147-8983-638DA4B393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2" y="6472488"/>
            <a:ext cx="1320733" cy="21282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8C596E4-71D1-EA40-9B46-F5710ECD9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598" y="1188720"/>
            <a:ext cx="3002280" cy="4663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128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32">
          <p15:clr>
            <a:srgbClr val="FBAE40"/>
          </p15:clr>
        </p15:guide>
        <p15:guide id="4" pos="364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4C37C-63C6-1F45-909B-5F24A40FA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5157" cy="6858000"/>
          </a:xfrm>
          <a:prstGeom prst="rect">
            <a:avLst/>
          </a:prstGeom>
        </p:spPr>
      </p:pic>
      <p:sp>
        <p:nvSpPr>
          <p:cNvPr id="7" name="Solid Title Slide">
            <a:extLst>
              <a:ext uri="{FF2B5EF4-FFF2-40B4-BE49-F238E27FC236}">
                <a16:creationId xmlns:a16="http://schemas.microsoft.com/office/drawing/2014/main" id="{F990E379-0029-0E41-9C9D-C7974FA8096A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accent3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18C811C-232D-C240-94F6-8A922583B13D}"/>
              </a:ext>
            </a:extLst>
          </p:cNvPr>
          <p:cNvSpPr/>
          <p:nvPr userDrawn="1"/>
        </p:nvSpPr>
        <p:spPr>
          <a:xfrm>
            <a:off x="0" y="727110"/>
            <a:ext cx="5798306" cy="6130891"/>
          </a:xfrm>
          <a:custGeom>
            <a:avLst/>
            <a:gdLst>
              <a:gd name="connsiteX0" fmla="*/ 2299202 w 5798306"/>
              <a:gd name="connsiteY0" fmla="*/ 0 h 6130891"/>
              <a:gd name="connsiteX1" fmla="*/ 5798306 w 5798306"/>
              <a:gd name="connsiteY1" fmla="*/ 3499104 h 6130891"/>
              <a:gd name="connsiteX2" fmla="*/ 4773442 w 5798306"/>
              <a:gd name="connsiteY2" fmla="*/ 5973345 h 6130891"/>
              <a:gd name="connsiteX3" fmla="*/ 4600097 w 5798306"/>
              <a:gd name="connsiteY3" fmla="*/ 6130891 h 6130891"/>
              <a:gd name="connsiteX4" fmla="*/ 0 w 5798306"/>
              <a:gd name="connsiteY4" fmla="*/ 6130891 h 6130891"/>
              <a:gd name="connsiteX5" fmla="*/ 0 w 5798306"/>
              <a:gd name="connsiteY5" fmla="*/ 865779 h 6130891"/>
              <a:gd name="connsiteX6" fmla="*/ 73447 w 5798306"/>
              <a:gd name="connsiteY6" fmla="*/ 799025 h 6130891"/>
              <a:gd name="connsiteX7" fmla="*/ 2299202 w 5798306"/>
              <a:gd name="connsiteY7" fmla="*/ 0 h 613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98306" h="6130891">
                <a:moveTo>
                  <a:pt x="2299202" y="0"/>
                </a:moveTo>
                <a:cubicBezTo>
                  <a:pt x="4231704" y="0"/>
                  <a:pt x="5798306" y="1566602"/>
                  <a:pt x="5798306" y="3499104"/>
                </a:cubicBezTo>
                <a:cubicBezTo>
                  <a:pt x="5798306" y="4465355"/>
                  <a:pt x="5406656" y="5340131"/>
                  <a:pt x="4773442" y="5973345"/>
                </a:cubicBezTo>
                <a:lnTo>
                  <a:pt x="4600097" y="6130891"/>
                </a:lnTo>
                <a:lnTo>
                  <a:pt x="0" y="6130891"/>
                </a:lnTo>
                <a:lnTo>
                  <a:pt x="0" y="865779"/>
                </a:lnTo>
                <a:lnTo>
                  <a:pt x="73447" y="799025"/>
                </a:lnTo>
                <a:cubicBezTo>
                  <a:pt x="678299" y="299858"/>
                  <a:pt x="1453733" y="0"/>
                  <a:pt x="22992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6D59828F-DCB8-1049-9799-A398DB16E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598" y="1188720"/>
            <a:ext cx="3002280" cy="4663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8E2BB3-2D67-404D-B99C-DC6F194659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941" y="6471428"/>
            <a:ext cx="1321228" cy="21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7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32">
          <p15:clr>
            <a:srgbClr val="FBAE40"/>
          </p15:clr>
        </p15:guide>
        <p15:guide id="4" pos="364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lid Title Slide">
            <a:extLst>
              <a:ext uri="{FF2B5EF4-FFF2-40B4-BE49-F238E27FC236}">
                <a16:creationId xmlns:a16="http://schemas.microsoft.com/office/drawing/2014/main" id="{F990E379-0029-0E41-9C9D-C7974FA8096A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accent3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711E25-DAE5-A94D-9173-6B47706538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olid Title Slide">
            <a:extLst>
              <a:ext uri="{FF2B5EF4-FFF2-40B4-BE49-F238E27FC236}">
                <a16:creationId xmlns:a16="http://schemas.microsoft.com/office/drawing/2014/main" id="{AFF0BF8C-EA7A-AE49-B00E-5197C1657B42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accent3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F3C6936-5516-BA41-BB7F-E73F5531E430}"/>
              </a:ext>
            </a:extLst>
          </p:cNvPr>
          <p:cNvSpPr/>
          <p:nvPr userDrawn="1"/>
        </p:nvSpPr>
        <p:spPr>
          <a:xfrm>
            <a:off x="0" y="727110"/>
            <a:ext cx="5798306" cy="6130891"/>
          </a:xfrm>
          <a:custGeom>
            <a:avLst/>
            <a:gdLst>
              <a:gd name="connsiteX0" fmla="*/ 2299202 w 5798306"/>
              <a:gd name="connsiteY0" fmla="*/ 0 h 6130891"/>
              <a:gd name="connsiteX1" fmla="*/ 5798306 w 5798306"/>
              <a:gd name="connsiteY1" fmla="*/ 3499104 h 6130891"/>
              <a:gd name="connsiteX2" fmla="*/ 4773442 w 5798306"/>
              <a:gd name="connsiteY2" fmla="*/ 5973345 h 6130891"/>
              <a:gd name="connsiteX3" fmla="*/ 4600097 w 5798306"/>
              <a:gd name="connsiteY3" fmla="*/ 6130891 h 6130891"/>
              <a:gd name="connsiteX4" fmla="*/ 0 w 5798306"/>
              <a:gd name="connsiteY4" fmla="*/ 6130891 h 6130891"/>
              <a:gd name="connsiteX5" fmla="*/ 0 w 5798306"/>
              <a:gd name="connsiteY5" fmla="*/ 865779 h 6130891"/>
              <a:gd name="connsiteX6" fmla="*/ 73447 w 5798306"/>
              <a:gd name="connsiteY6" fmla="*/ 799025 h 6130891"/>
              <a:gd name="connsiteX7" fmla="*/ 2299202 w 5798306"/>
              <a:gd name="connsiteY7" fmla="*/ 0 h 613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98306" h="6130891">
                <a:moveTo>
                  <a:pt x="2299202" y="0"/>
                </a:moveTo>
                <a:cubicBezTo>
                  <a:pt x="4231704" y="0"/>
                  <a:pt x="5798306" y="1566602"/>
                  <a:pt x="5798306" y="3499104"/>
                </a:cubicBezTo>
                <a:cubicBezTo>
                  <a:pt x="5798306" y="4465355"/>
                  <a:pt x="5406656" y="5340131"/>
                  <a:pt x="4773442" y="5973345"/>
                </a:cubicBezTo>
                <a:lnTo>
                  <a:pt x="4600097" y="6130891"/>
                </a:lnTo>
                <a:lnTo>
                  <a:pt x="0" y="6130891"/>
                </a:lnTo>
                <a:lnTo>
                  <a:pt x="0" y="865779"/>
                </a:lnTo>
                <a:lnTo>
                  <a:pt x="73447" y="799025"/>
                </a:lnTo>
                <a:cubicBezTo>
                  <a:pt x="678299" y="299858"/>
                  <a:pt x="1453733" y="0"/>
                  <a:pt x="2299202" y="0"/>
                </a:cubicBezTo>
                <a:close/>
              </a:path>
            </a:pathLst>
          </a:custGeom>
          <a:solidFill>
            <a:srgbClr val="FF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AAFB18-F9FB-B746-8D1F-CD46CAFC48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2" y="6472488"/>
            <a:ext cx="1320733" cy="212820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D5663CB5-8881-4044-8F90-4846D4AD8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598" y="1188720"/>
            <a:ext cx="3002280" cy="4663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35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94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96C2A06-A1C1-2F4E-8F6E-A1259446F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069"/>
            <a:ext cx="12255908" cy="6858000"/>
          </a:xfrm>
          <a:prstGeom prst="rect">
            <a:avLst/>
          </a:prstGeom>
        </p:spPr>
      </p:pic>
      <p:sp>
        <p:nvSpPr>
          <p:cNvPr id="15" name="Solid Title Slide">
            <a:extLst>
              <a:ext uri="{FF2B5EF4-FFF2-40B4-BE49-F238E27FC236}">
                <a16:creationId xmlns:a16="http://schemas.microsoft.com/office/drawing/2014/main" id="{D0E3D7CB-C132-5642-A03B-B0288E1F3E24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40E77CC-0F84-D645-9A04-45AD777DD05B}"/>
              </a:ext>
            </a:extLst>
          </p:cNvPr>
          <p:cNvSpPr/>
          <p:nvPr userDrawn="1"/>
        </p:nvSpPr>
        <p:spPr>
          <a:xfrm>
            <a:off x="0" y="727110"/>
            <a:ext cx="5798306" cy="6130891"/>
          </a:xfrm>
          <a:custGeom>
            <a:avLst/>
            <a:gdLst>
              <a:gd name="connsiteX0" fmla="*/ 2299202 w 5798306"/>
              <a:gd name="connsiteY0" fmla="*/ 0 h 6130891"/>
              <a:gd name="connsiteX1" fmla="*/ 5798306 w 5798306"/>
              <a:gd name="connsiteY1" fmla="*/ 3499104 h 6130891"/>
              <a:gd name="connsiteX2" fmla="*/ 4773442 w 5798306"/>
              <a:gd name="connsiteY2" fmla="*/ 5973345 h 6130891"/>
              <a:gd name="connsiteX3" fmla="*/ 4600097 w 5798306"/>
              <a:gd name="connsiteY3" fmla="*/ 6130891 h 6130891"/>
              <a:gd name="connsiteX4" fmla="*/ 0 w 5798306"/>
              <a:gd name="connsiteY4" fmla="*/ 6130891 h 6130891"/>
              <a:gd name="connsiteX5" fmla="*/ 0 w 5798306"/>
              <a:gd name="connsiteY5" fmla="*/ 865779 h 6130891"/>
              <a:gd name="connsiteX6" fmla="*/ 73447 w 5798306"/>
              <a:gd name="connsiteY6" fmla="*/ 799025 h 6130891"/>
              <a:gd name="connsiteX7" fmla="*/ 2299202 w 5798306"/>
              <a:gd name="connsiteY7" fmla="*/ 0 h 613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98306" h="6130891">
                <a:moveTo>
                  <a:pt x="2299202" y="0"/>
                </a:moveTo>
                <a:cubicBezTo>
                  <a:pt x="4231704" y="0"/>
                  <a:pt x="5798306" y="1566602"/>
                  <a:pt x="5798306" y="3499104"/>
                </a:cubicBezTo>
                <a:cubicBezTo>
                  <a:pt x="5798306" y="4465355"/>
                  <a:pt x="5406656" y="5340131"/>
                  <a:pt x="4773442" y="5973345"/>
                </a:cubicBezTo>
                <a:lnTo>
                  <a:pt x="4600097" y="6130891"/>
                </a:lnTo>
                <a:lnTo>
                  <a:pt x="0" y="6130891"/>
                </a:lnTo>
                <a:lnTo>
                  <a:pt x="0" y="865779"/>
                </a:lnTo>
                <a:lnTo>
                  <a:pt x="73447" y="799025"/>
                </a:lnTo>
                <a:cubicBezTo>
                  <a:pt x="678299" y="299858"/>
                  <a:pt x="1453733" y="0"/>
                  <a:pt x="2299202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0E73F916-E899-944F-ACEE-824AE7FCD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598" y="1188720"/>
            <a:ext cx="3002280" cy="4663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5875468-90AD-C74A-9A0A-4ABF457569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10" y="6145027"/>
            <a:ext cx="1737067" cy="86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5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94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Background -Content &amp; Icon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BC977420-095B-2942-8DA8-F0BA76693050}"/>
              </a:ext>
            </a:extLst>
          </p:cNvPr>
          <p:cNvSpPr/>
          <p:nvPr userDrawn="1"/>
        </p:nvSpPr>
        <p:spPr>
          <a:xfrm>
            <a:off x="5327333" y="-11699557"/>
            <a:ext cx="17114520" cy="1711452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F41D2-4F48-0546-B53D-99C9D11B4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777" y="439839"/>
            <a:ext cx="10511991" cy="1164372"/>
          </a:xfrm>
        </p:spPr>
        <p:txBody>
          <a:bodyPr anchor="t" anchorCtr="0"/>
          <a:lstStyle/>
          <a:p>
            <a:r>
              <a:rPr lang="en-US" dirty="0"/>
              <a:t>Title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C3CD3-B93E-1E4B-A0E4-B0064BAEC9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36761" y="2521166"/>
            <a:ext cx="7405116" cy="593509"/>
          </a:xfrm>
        </p:spPr>
        <p:txBody>
          <a:bodyPr numCol="1" spcCol="347472"/>
          <a:lstStyle>
            <a:lvl1pPr algn="l">
              <a:defRPr sz="1600"/>
            </a:lvl1pPr>
            <a:lvl2pPr algn="l">
              <a:spcAft>
                <a:spcPts val="800"/>
              </a:spcAft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2pPr>
            <a:lvl3pPr algn="l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3pPr>
            <a:lvl4pPr algn="l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4pPr>
            <a:lvl5pPr algn="l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F857199-165F-6848-B3B1-DF80CA7679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6018" y="2306854"/>
            <a:ext cx="1084262" cy="1084263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1F38B45-D24A-DA41-A44F-4F12ABC1D7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36761" y="4457129"/>
            <a:ext cx="7405116" cy="672084"/>
          </a:xfrm>
        </p:spPr>
        <p:txBody>
          <a:bodyPr numCol="1" spcCol="347472"/>
          <a:lstStyle>
            <a:lvl1pPr algn="l">
              <a:defRPr sz="1600"/>
            </a:lvl1pPr>
            <a:lvl2pPr algn="l">
              <a:spcAft>
                <a:spcPts val="800"/>
              </a:spcAft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2pPr>
            <a:lvl3pPr algn="l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3pPr>
            <a:lvl4pPr algn="l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4pPr>
            <a:lvl5pPr algn="l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AB6D5589-9C2E-4D47-A397-A92810DACC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6018" y="4242816"/>
            <a:ext cx="1084262" cy="10842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0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4">
          <p15:clr>
            <a:srgbClr val="FBAE40"/>
          </p15:clr>
        </p15:guide>
        <p15:guide id="4" orient="horz" pos="182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4C37C-63C6-1F45-909B-5F24A40FA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899" t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Freeform 33">
            <a:extLst>
              <a:ext uri="{FF2B5EF4-FFF2-40B4-BE49-F238E27FC236}">
                <a16:creationId xmlns:a16="http://schemas.microsoft.com/office/drawing/2014/main" id="{A17B253B-1B65-C242-A9B7-8DE5E6749172}"/>
              </a:ext>
            </a:extLst>
          </p:cNvPr>
          <p:cNvSpPr/>
          <p:nvPr userDrawn="1"/>
        </p:nvSpPr>
        <p:spPr>
          <a:xfrm>
            <a:off x="0" y="13985"/>
            <a:ext cx="6529786" cy="6844016"/>
          </a:xfrm>
          <a:custGeom>
            <a:avLst/>
            <a:gdLst>
              <a:gd name="connsiteX0" fmla="*/ 0 w 6529786"/>
              <a:gd name="connsiteY0" fmla="*/ 0 h 6844016"/>
              <a:gd name="connsiteX1" fmla="*/ 5327258 w 6529786"/>
              <a:gd name="connsiteY1" fmla="*/ 0 h 6844016"/>
              <a:gd name="connsiteX2" fmla="*/ 5371909 w 6529786"/>
              <a:gd name="connsiteY2" fmla="*/ 58060 h 6844016"/>
              <a:gd name="connsiteX3" fmla="*/ 6529786 w 6529786"/>
              <a:gd name="connsiteY3" fmla="*/ 3616799 h 6844016"/>
              <a:gd name="connsiteX4" fmla="*/ 5616306 w 6529786"/>
              <a:gd name="connsiteY4" fmla="*/ 6813759 h 6844016"/>
              <a:gd name="connsiteX5" fmla="*/ 5596456 w 6529786"/>
              <a:gd name="connsiteY5" fmla="*/ 6844016 h 6844016"/>
              <a:gd name="connsiteX6" fmla="*/ 0 w 6529786"/>
              <a:gd name="connsiteY6" fmla="*/ 6844016 h 6844016"/>
              <a:gd name="connsiteX7" fmla="*/ 0 w 6529786"/>
              <a:gd name="connsiteY7" fmla="*/ 0 h 684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29786" h="6844016">
                <a:moveTo>
                  <a:pt x="0" y="0"/>
                </a:moveTo>
                <a:lnTo>
                  <a:pt x="5327258" y="0"/>
                </a:lnTo>
                <a:lnTo>
                  <a:pt x="5371909" y="58060"/>
                </a:lnTo>
                <a:cubicBezTo>
                  <a:pt x="6100087" y="1056464"/>
                  <a:pt x="6529786" y="2286451"/>
                  <a:pt x="6529786" y="3616799"/>
                </a:cubicBezTo>
                <a:cubicBezTo>
                  <a:pt x="6529786" y="4790637"/>
                  <a:pt x="6195246" y="5886337"/>
                  <a:pt x="5616306" y="6813759"/>
                </a:cubicBezTo>
                <a:lnTo>
                  <a:pt x="5596456" y="6844016"/>
                </a:lnTo>
                <a:lnTo>
                  <a:pt x="0" y="6844016"/>
                </a:lnTo>
                <a:lnTo>
                  <a:pt x="0" y="0"/>
                </a:lnTo>
                <a:close/>
              </a:path>
            </a:pathLst>
          </a:custGeom>
          <a:solidFill>
            <a:srgbClr val="36C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B0ABC1-4DEF-8543-9FA3-5090C8949F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2" y="6472488"/>
            <a:ext cx="1320733" cy="212820"/>
          </a:xfrm>
          <a:prstGeom prst="rect">
            <a:avLst/>
          </a:prstGeom>
        </p:spPr>
      </p:pic>
      <p:sp>
        <p:nvSpPr>
          <p:cNvPr id="7" name="Solid Title Slide">
            <a:extLst>
              <a:ext uri="{FF2B5EF4-FFF2-40B4-BE49-F238E27FC236}">
                <a16:creationId xmlns:a16="http://schemas.microsoft.com/office/drawing/2014/main" id="{F990E379-0029-0E41-9C9D-C7974FA8096A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accent3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30" name="Title Placeholder 1">
            <a:extLst>
              <a:ext uri="{FF2B5EF4-FFF2-40B4-BE49-F238E27FC236}">
                <a16:creationId xmlns:a16="http://schemas.microsoft.com/office/drawing/2014/main" id="{3907CFB4-6DAB-4244-8F2A-5D5455906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597" y="1188720"/>
            <a:ext cx="4700061" cy="2698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9B64BD98-FDA5-744E-9709-9E212DEF04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4597" y="4125118"/>
            <a:ext cx="4700061" cy="2109788"/>
          </a:xfrm>
        </p:spPr>
        <p:txBody>
          <a:bodyPr lIns="91440">
            <a:normAutofit/>
          </a:bodyPr>
          <a:lstStyle>
            <a:lvl1pPr>
              <a:lnSpc>
                <a:spcPct val="150000"/>
              </a:lnSpc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0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32">
          <p15:clr>
            <a:srgbClr val="FBAE40"/>
          </p15:clr>
        </p15:guide>
        <p15:guide id="4" pos="364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4C37C-63C6-1F45-909B-5F24A40FA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75"/>
          <a:stretch/>
        </p:blipFill>
        <p:spPr>
          <a:xfrm>
            <a:off x="1" y="0"/>
            <a:ext cx="12189704" cy="6857999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E49DE35D-08BB-7C4B-8479-61536346884B}"/>
              </a:ext>
            </a:extLst>
          </p:cNvPr>
          <p:cNvSpPr/>
          <p:nvPr userDrawn="1"/>
        </p:nvSpPr>
        <p:spPr>
          <a:xfrm>
            <a:off x="0" y="13985"/>
            <a:ext cx="6529786" cy="6844016"/>
          </a:xfrm>
          <a:custGeom>
            <a:avLst/>
            <a:gdLst>
              <a:gd name="connsiteX0" fmla="*/ 0 w 6529786"/>
              <a:gd name="connsiteY0" fmla="*/ 0 h 6844016"/>
              <a:gd name="connsiteX1" fmla="*/ 5327258 w 6529786"/>
              <a:gd name="connsiteY1" fmla="*/ 0 h 6844016"/>
              <a:gd name="connsiteX2" fmla="*/ 5371909 w 6529786"/>
              <a:gd name="connsiteY2" fmla="*/ 58060 h 6844016"/>
              <a:gd name="connsiteX3" fmla="*/ 6529786 w 6529786"/>
              <a:gd name="connsiteY3" fmla="*/ 3616799 h 6844016"/>
              <a:gd name="connsiteX4" fmla="*/ 5616306 w 6529786"/>
              <a:gd name="connsiteY4" fmla="*/ 6813759 h 6844016"/>
              <a:gd name="connsiteX5" fmla="*/ 5596456 w 6529786"/>
              <a:gd name="connsiteY5" fmla="*/ 6844016 h 6844016"/>
              <a:gd name="connsiteX6" fmla="*/ 0 w 6529786"/>
              <a:gd name="connsiteY6" fmla="*/ 6844016 h 6844016"/>
              <a:gd name="connsiteX7" fmla="*/ 0 w 6529786"/>
              <a:gd name="connsiteY7" fmla="*/ 0 h 684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29786" h="6844016">
                <a:moveTo>
                  <a:pt x="0" y="0"/>
                </a:moveTo>
                <a:lnTo>
                  <a:pt x="5327258" y="0"/>
                </a:lnTo>
                <a:lnTo>
                  <a:pt x="5371909" y="58060"/>
                </a:lnTo>
                <a:cubicBezTo>
                  <a:pt x="6100087" y="1056464"/>
                  <a:pt x="6529786" y="2286451"/>
                  <a:pt x="6529786" y="3616799"/>
                </a:cubicBezTo>
                <a:cubicBezTo>
                  <a:pt x="6529786" y="4790637"/>
                  <a:pt x="6195246" y="5886337"/>
                  <a:pt x="5616306" y="6813759"/>
                </a:cubicBezTo>
                <a:lnTo>
                  <a:pt x="5596456" y="6844016"/>
                </a:lnTo>
                <a:lnTo>
                  <a:pt x="0" y="684401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  <p:sp>
        <p:nvSpPr>
          <p:cNvPr id="7" name="Solid Title Slide">
            <a:extLst>
              <a:ext uri="{FF2B5EF4-FFF2-40B4-BE49-F238E27FC236}">
                <a16:creationId xmlns:a16="http://schemas.microsoft.com/office/drawing/2014/main" id="{F990E379-0029-0E41-9C9D-C7974FA8096A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accent3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900272-E7DF-0740-B687-D2DB9EE43D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2" y="6472488"/>
            <a:ext cx="1320733" cy="212820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A6FEC5A-C5F3-7844-A922-D628C00F5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597" y="1188720"/>
            <a:ext cx="4700061" cy="2698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4E6CE48-54C7-FF41-9D4B-8AC54D98D1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4597" y="4125118"/>
            <a:ext cx="4700061" cy="2109788"/>
          </a:xfrm>
        </p:spPr>
        <p:txBody>
          <a:bodyPr lIns="9144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461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32">
          <p15:clr>
            <a:srgbClr val="FBAE40"/>
          </p15:clr>
        </p15:guide>
        <p15:guide id="4" pos="364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4C37C-63C6-1F45-909B-5F24A40FA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5157" cy="685800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7358035B-B070-4948-8942-504080C1195D}"/>
              </a:ext>
            </a:extLst>
          </p:cNvPr>
          <p:cNvSpPr/>
          <p:nvPr userDrawn="1"/>
        </p:nvSpPr>
        <p:spPr>
          <a:xfrm>
            <a:off x="-63927" y="0"/>
            <a:ext cx="6543128" cy="6858000"/>
          </a:xfrm>
          <a:custGeom>
            <a:avLst/>
            <a:gdLst>
              <a:gd name="connsiteX0" fmla="*/ 0 w 6529786"/>
              <a:gd name="connsiteY0" fmla="*/ 0 h 6844016"/>
              <a:gd name="connsiteX1" fmla="*/ 5327258 w 6529786"/>
              <a:gd name="connsiteY1" fmla="*/ 0 h 6844016"/>
              <a:gd name="connsiteX2" fmla="*/ 5371909 w 6529786"/>
              <a:gd name="connsiteY2" fmla="*/ 58060 h 6844016"/>
              <a:gd name="connsiteX3" fmla="*/ 6529786 w 6529786"/>
              <a:gd name="connsiteY3" fmla="*/ 3616799 h 6844016"/>
              <a:gd name="connsiteX4" fmla="*/ 5616306 w 6529786"/>
              <a:gd name="connsiteY4" fmla="*/ 6813759 h 6844016"/>
              <a:gd name="connsiteX5" fmla="*/ 5596456 w 6529786"/>
              <a:gd name="connsiteY5" fmla="*/ 6844016 h 6844016"/>
              <a:gd name="connsiteX6" fmla="*/ 0 w 6529786"/>
              <a:gd name="connsiteY6" fmla="*/ 6844016 h 6844016"/>
              <a:gd name="connsiteX7" fmla="*/ 0 w 6529786"/>
              <a:gd name="connsiteY7" fmla="*/ 0 h 684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29786" h="6844016">
                <a:moveTo>
                  <a:pt x="0" y="0"/>
                </a:moveTo>
                <a:lnTo>
                  <a:pt x="5327258" y="0"/>
                </a:lnTo>
                <a:lnTo>
                  <a:pt x="5371909" y="58060"/>
                </a:lnTo>
                <a:cubicBezTo>
                  <a:pt x="6100087" y="1056464"/>
                  <a:pt x="6529786" y="2286451"/>
                  <a:pt x="6529786" y="3616799"/>
                </a:cubicBezTo>
                <a:cubicBezTo>
                  <a:pt x="6529786" y="4790637"/>
                  <a:pt x="6195246" y="5886337"/>
                  <a:pt x="5616306" y="6813759"/>
                </a:cubicBezTo>
                <a:lnTo>
                  <a:pt x="5596456" y="6844016"/>
                </a:lnTo>
                <a:lnTo>
                  <a:pt x="0" y="68440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  <p:sp>
        <p:nvSpPr>
          <p:cNvPr id="7" name="Solid Title Slide">
            <a:extLst>
              <a:ext uri="{FF2B5EF4-FFF2-40B4-BE49-F238E27FC236}">
                <a16:creationId xmlns:a16="http://schemas.microsoft.com/office/drawing/2014/main" id="{F990E379-0029-0E41-9C9D-C7974FA8096A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accent3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201322-0C22-174C-8A8B-2287052E25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941" y="6471428"/>
            <a:ext cx="1321228" cy="216202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DE1D708-C0CD-C048-ABBD-9AE93DFD6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597" y="1188720"/>
            <a:ext cx="4700061" cy="2698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EEC750C-9A4F-F644-9C1C-16A8580AD6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4597" y="4125118"/>
            <a:ext cx="4700061" cy="2109788"/>
          </a:xfrm>
        </p:spPr>
        <p:txBody>
          <a:bodyPr lIns="91440">
            <a:normAutofit/>
          </a:bodyPr>
          <a:lstStyle>
            <a:lvl1pPr>
              <a:lnSpc>
                <a:spcPct val="150000"/>
              </a:lnSpc>
              <a:defRPr sz="1800">
                <a:solidFill>
                  <a:schemeClr val="tx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372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32">
          <p15:clr>
            <a:srgbClr val="FBAE40"/>
          </p15:clr>
        </p15:guide>
        <p15:guide id="4" pos="364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4C37C-63C6-1F45-909B-5F24A40FA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9477" y="0"/>
            <a:ext cx="9522524" cy="6858000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D78A941F-8FBC-3849-AA6E-6B5E64AB7ABD}"/>
              </a:ext>
            </a:extLst>
          </p:cNvPr>
          <p:cNvSpPr/>
          <p:nvPr userDrawn="1"/>
        </p:nvSpPr>
        <p:spPr>
          <a:xfrm>
            <a:off x="-13343" y="0"/>
            <a:ext cx="6543129" cy="6858001"/>
          </a:xfrm>
          <a:custGeom>
            <a:avLst/>
            <a:gdLst>
              <a:gd name="connsiteX0" fmla="*/ 0 w 6529786"/>
              <a:gd name="connsiteY0" fmla="*/ 0 h 6844016"/>
              <a:gd name="connsiteX1" fmla="*/ 5327258 w 6529786"/>
              <a:gd name="connsiteY1" fmla="*/ 0 h 6844016"/>
              <a:gd name="connsiteX2" fmla="*/ 5371909 w 6529786"/>
              <a:gd name="connsiteY2" fmla="*/ 58060 h 6844016"/>
              <a:gd name="connsiteX3" fmla="*/ 6529786 w 6529786"/>
              <a:gd name="connsiteY3" fmla="*/ 3616799 h 6844016"/>
              <a:gd name="connsiteX4" fmla="*/ 5616306 w 6529786"/>
              <a:gd name="connsiteY4" fmla="*/ 6813759 h 6844016"/>
              <a:gd name="connsiteX5" fmla="*/ 5596456 w 6529786"/>
              <a:gd name="connsiteY5" fmla="*/ 6844016 h 6844016"/>
              <a:gd name="connsiteX6" fmla="*/ 0 w 6529786"/>
              <a:gd name="connsiteY6" fmla="*/ 6844016 h 6844016"/>
              <a:gd name="connsiteX7" fmla="*/ 0 w 6529786"/>
              <a:gd name="connsiteY7" fmla="*/ 0 h 684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29786" h="6844016">
                <a:moveTo>
                  <a:pt x="0" y="0"/>
                </a:moveTo>
                <a:lnTo>
                  <a:pt x="5327258" y="0"/>
                </a:lnTo>
                <a:lnTo>
                  <a:pt x="5371909" y="58060"/>
                </a:lnTo>
                <a:cubicBezTo>
                  <a:pt x="6100087" y="1056464"/>
                  <a:pt x="6529786" y="2286451"/>
                  <a:pt x="6529786" y="3616799"/>
                </a:cubicBezTo>
                <a:cubicBezTo>
                  <a:pt x="6529786" y="4790637"/>
                  <a:pt x="6195246" y="5886337"/>
                  <a:pt x="5616306" y="6813759"/>
                </a:cubicBezTo>
                <a:lnTo>
                  <a:pt x="5596456" y="6844016"/>
                </a:lnTo>
                <a:lnTo>
                  <a:pt x="0" y="6844016"/>
                </a:lnTo>
                <a:lnTo>
                  <a:pt x="0" y="0"/>
                </a:lnTo>
                <a:close/>
              </a:path>
            </a:pathLst>
          </a:custGeom>
          <a:solidFill>
            <a:srgbClr val="FF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  <p:sp>
        <p:nvSpPr>
          <p:cNvPr id="7" name="Solid Title Slide">
            <a:extLst>
              <a:ext uri="{FF2B5EF4-FFF2-40B4-BE49-F238E27FC236}">
                <a16:creationId xmlns:a16="http://schemas.microsoft.com/office/drawing/2014/main" id="{F990E379-0029-0E41-9C9D-C7974FA8096A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accent3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E909EC-F828-EA4D-97B8-F564A75700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10" y="6145027"/>
            <a:ext cx="1737067" cy="868534"/>
          </a:xfrm>
          <a:prstGeom prst="rect">
            <a:avLst/>
          </a:prstGeom>
        </p:spPr>
      </p:pic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9663349F-F342-E74B-BCFC-17998C129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597" y="1188720"/>
            <a:ext cx="4700061" cy="2698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ECF666BD-635C-4540-AECF-498040B5C5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4597" y="4125118"/>
            <a:ext cx="4700061" cy="2109788"/>
          </a:xfrm>
        </p:spPr>
        <p:txBody>
          <a:bodyPr lIns="91440">
            <a:normAutofit/>
          </a:bodyPr>
          <a:lstStyle>
            <a:lvl1pPr>
              <a:lnSpc>
                <a:spcPct val="150000"/>
              </a:lnSpc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479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9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858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2A31421-7108-184A-A7E8-03D4C36E54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201" y="0"/>
            <a:ext cx="8305799" cy="6858001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257EB2EA-AFF2-1148-B7BF-826805F373D4}"/>
              </a:ext>
            </a:extLst>
          </p:cNvPr>
          <p:cNvSpPr/>
          <p:nvPr userDrawn="1"/>
        </p:nvSpPr>
        <p:spPr>
          <a:xfrm>
            <a:off x="0" y="0"/>
            <a:ext cx="6543128" cy="6858000"/>
          </a:xfrm>
          <a:custGeom>
            <a:avLst/>
            <a:gdLst>
              <a:gd name="connsiteX0" fmla="*/ 0 w 6529786"/>
              <a:gd name="connsiteY0" fmla="*/ 0 h 6844016"/>
              <a:gd name="connsiteX1" fmla="*/ 5327258 w 6529786"/>
              <a:gd name="connsiteY1" fmla="*/ 0 h 6844016"/>
              <a:gd name="connsiteX2" fmla="*/ 5371909 w 6529786"/>
              <a:gd name="connsiteY2" fmla="*/ 58060 h 6844016"/>
              <a:gd name="connsiteX3" fmla="*/ 6529786 w 6529786"/>
              <a:gd name="connsiteY3" fmla="*/ 3616799 h 6844016"/>
              <a:gd name="connsiteX4" fmla="*/ 5616306 w 6529786"/>
              <a:gd name="connsiteY4" fmla="*/ 6813759 h 6844016"/>
              <a:gd name="connsiteX5" fmla="*/ 5596456 w 6529786"/>
              <a:gd name="connsiteY5" fmla="*/ 6844016 h 6844016"/>
              <a:gd name="connsiteX6" fmla="*/ 0 w 6529786"/>
              <a:gd name="connsiteY6" fmla="*/ 6844016 h 6844016"/>
              <a:gd name="connsiteX7" fmla="*/ 0 w 6529786"/>
              <a:gd name="connsiteY7" fmla="*/ 0 h 684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29786" h="6844016">
                <a:moveTo>
                  <a:pt x="0" y="0"/>
                </a:moveTo>
                <a:lnTo>
                  <a:pt x="5327258" y="0"/>
                </a:lnTo>
                <a:lnTo>
                  <a:pt x="5371909" y="58060"/>
                </a:lnTo>
                <a:cubicBezTo>
                  <a:pt x="6100087" y="1056464"/>
                  <a:pt x="6529786" y="2286451"/>
                  <a:pt x="6529786" y="3616799"/>
                </a:cubicBezTo>
                <a:cubicBezTo>
                  <a:pt x="6529786" y="4790637"/>
                  <a:pt x="6195246" y="5886337"/>
                  <a:pt x="5616306" y="6813759"/>
                </a:cubicBezTo>
                <a:lnTo>
                  <a:pt x="5596456" y="6844016"/>
                </a:lnTo>
                <a:lnTo>
                  <a:pt x="0" y="68440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  <p:sp>
        <p:nvSpPr>
          <p:cNvPr id="7" name="Solid Title Slide">
            <a:extLst>
              <a:ext uri="{FF2B5EF4-FFF2-40B4-BE49-F238E27FC236}">
                <a16:creationId xmlns:a16="http://schemas.microsoft.com/office/drawing/2014/main" id="{F990E379-0029-0E41-9C9D-C7974FA8096A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1B786B-D63B-A744-9432-7FB74DCE7B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10" y="6145027"/>
            <a:ext cx="1737067" cy="868534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C03443EB-01B6-7F4A-AE99-D6723FB9C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597" y="1188720"/>
            <a:ext cx="4700061" cy="2698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9F3C137-1FC3-4549-B2A8-81B7814807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4597" y="4125118"/>
            <a:ext cx="4700061" cy="1764694"/>
          </a:xfrm>
        </p:spPr>
        <p:txBody>
          <a:bodyPr lIns="91440">
            <a:normAutofit/>
          </a:bodyPr>
          <a:lstStyle>
            <a:lvl1pPr>
              <a:lnSpc>
                <a:spcPct val="150000"/>
              </a:lnSpc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239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94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90DA09C-F92B-7A42-803C-9E7AE91B2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5441"/>
            <a:ext cx="12192000" cy="512699"/>
          </a:xfrm>
        </p:spPr>
        <p:txBody>
          <a:bodyPr>
            <a:noAutofit/>
          </a:bodyPr>
          <a:lstStyle>
            <a:lvl1pPr>
              <a:defRPr sz="34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867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-Conten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MAZON CONFIDENTIAL">
            <a:extLst>
              <a:ext uri="{FF2B5EF4-FFF2-40B4-BE49-F238E27FC236}">
                <a16:creationId xmlns:a16="http://schemas.microsoft.com/office/drawing/2014/main" id="{FD53ABB4-86F3-844E-8510-7E84C6EBC21E}"/>
              </a:ext>
            </a:extLst>
          </p:cNvPr>
          <p:cNvSpPr txBox="1"/>
          <p:nvPr userDrawn="1"/>
        </p:nvSpPr>
        <p:spPr>
          <a:xfrm>
            <a:off x="21016485" y="13152035"/>
            <a:ext cx="267949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defRPr sz="1600" cap="all" spc="112"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lang="en-US" altLang="en-US">
                <a:solidFill>
                  <a:srgbClr val="222C3A"/>
                </a:solidFill>
              </a:rPr>
              <a:t>AMAZON CONFIDENTIAL</a:t>
            </a:r>
          </a:p>
        </p:txBody>
      </p:sp>
      <p:sp>
        <p:nvSpPr>
          <p:cNvPr id="8" name="Designer Name">
            <a:extLst>
              <a:ext uri="{FF2B5EF4-FFF2-40B4-BE49-F238E27FC236}">
                <a16:creationId xmlns:a16="http://schemas.microsoft.com/office/drawing/2014/main" id="{91C55549-BDDB-1A4A-8191-202236A8A5B5}"/>
              </a:ext>
            </a:extLst>
          </p:cNvPr>
          <p:cNvSpPr txBox="1"/>
          <p:nvPr userDrawn="1"/>
        </p:nvSpPr>
        <p:spPr>
          <a:xfrm>
            <a:off x="394461" y="13157200"/>
            <a:ext cx="1622249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lnSpc>
                <a:spcPct val="100000"/>
              </a:lnSpc>
              <a:defRPr sz="1600" spc="64"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lang="en-US" altLang="en-US" dirty="0">
                <a:solidFill>
                  <a:srgbClr val="222C3A"/>
                </a:solidFill>
              </a:rPr>
              <a:t>Designer Name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D73161A-76FC-0C47-9140-250C1DC9F14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809299" y="13157200"/>
            <a:ext cx="352451" cy="355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altLang="en-US" smtClean="0">
                <a:solidFill>
                  <a:srgbClr val="222C3A"/>
                </a:solidFill>
              </a:rPr>
              <a:pPr/>
              <a:t>‹#›</a:t>
            </a:fld>
            <a:endParaRPr lang="en-US" altLang="en-US">
              <a:solidFill>
                <a:srgbClr val="222C3A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F41D2-4F48-0546-B53D-99C9D11B4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777" y="439839"/>
            <a:ext cx="10511991" cy="1164372"/>
          </a:xfrm>
        </p:spPr>
        <p:txBody>
          <a:bodyPr anchor="t" anchorCtr="0"/>
          <a:lstStyle/>
          <a:p>
            <a:r>
              <a:rPr lang="en-US" dirty="0"/>
              <a:t>Title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C3CD3-B93E-1E4B-A0E4-B0064BAEC9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100" y="3309837"/>
            <a:ext cx="3586163" cy="862114"/>
          </a:xfrm>
        </p:spPr>
        <p:txBody>
          <a:bodyPr/>
          <a:lstStyle>
            <a:lvl2pPr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2pPr>
            <a:lvl3pPr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3pPr>
            <a:lvl4pPr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4pPr>
            <a:lvl5pPr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2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4">
          <p15:clr>
            <a:srgbClr val="FBAE40"/>
          </p15:clr>
        </p15:guide>
        <p15:guide id="4" orient="horz" pos="1824">
          <p15:clr>
            <a:srgbClr val="FBAE40"/>
          </p15:clr>
        </p15:guide>
        <p15:guide id="5" orient="horz" pos="14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-Content &amp; Icon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E5DABFDA-61FB-1C45-A591-F1FE559142DF}"/>
              </a:ext>
            </a:extLst>
          </p:cNvPr>
          <p:cNvSpPr/>
          <p:nvPr userDrawn="1"/>
        </p:nvSpPr>
        <p:spPr>
          <a:xfrm>
            <a:off x="5925454" y="1"/>
            <a:ext cx="6266546" cy="5246501"/>
          </a:xfrm>
          <a:custGeom>
            <a:avLst/>
            <a:gdLst>
              <a:gd name="connsiteX0" fmla="*/ 0 w 6266546"/>
              <a:gd name="connsiteY0" fmla="*/ 0 h 5246501"/>
              <a:gd name="connsiteX1" fmla="*/ 6266546 w 6266546"/>
              <a:gd name="connsiteY1" fmla="*/ 0 h 5246501"/>
              <a:gd name="connsiteX2" fmla="*/ 6266546 w 6266546"/>
              <a:gd name="connsiteY2" fmla="*/ 5246501 h 5246501"/>
              <a:gd name="connsiteX3" fmla="*/ 6026593 w 6266546"/>
              <a:gd name="connsiteY3" fmla="*/ 5195838 h 5246501"/>
              <a:gd name="connsiteX4" fmla="*/ 74354 w 6266546"/>
              <a:gd name="connsiteY4" fmla="*/ 188575 h 524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6546" h="5246501">
                <a:moveTo>
                  <a:pt x="0" y="0"/>
                </a:moveTo>
                <a:lnTo>
                  <a:pt x="6266546" y="0"/>
                </a:lnTo>
                <a:lnTo>
                  <a:pt x="6266546" y="5246501"/>
                </a:lnTo>
                <a:lnTo>
                  <a:pt x="6026593" y="5195838"/>
                </a:lnTo>
                <a:cubicBezTo>
                  <a:pt x="3335407" y="4574604"/>
                  <a:pt x="1129841" y="2684030"/>
                  <a:pt x="74354" y="188575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altLang="en-US">
              <a:solidFill>
                <a:srgbClr val="EAEDED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F41D2-4F48-0546-B53D-99C9D11B4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777" y="439839"/>
            <a:ext cx="10511991" cy="1164372"/>
          </a:xfrm>
        </p:spPr>
        <p:txBody>
          <a:bodyPr anchor="t" anchorCtr="0"/>
          <a:lstStyle/>
          <a:p>
            <a:r>
              <a:rPr lang="en-US" dirty="0"/>
              <a:t>Title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C3CD3-B93E-1E4B-A0E4-B0064BAEC9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36761" y="2521166"/>
            <a:ext cx="7405116" cy="593509"/>
          </a:xfrm>
        </p:spPr>
        <p:txBody>
          <a:bodyPr numCol="1" spcCol="347472"/>
          <a:lstStyle>
            <a:lvl1pPr algn="l">
              <a:defRPr sz="1600"/>
            </a:lvl1pPr>
            <a:lvl2pPr algn="l">
              <a:spcAft>
                <a:spcPts val="800"/>
              </a:spcAft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2pPr>
            <a:lvl3pPr algn="l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3pPr>
            <a:lvl4pPr algn="l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4pPr>
            <a:lvl5pPr algn="l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F857199-165F-6848-B3B1-DF80CA7679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6018" y="2306854"/>
            <a:ext cx="1084262" cy="1084263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1F38B45-D24A-DA41-A44F-4F12ABC1D7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36761" y="4457129"/>
            <a:ext cx="7405116" cy="672084"/>
          </a:xfrm>
        </p:spPr>
        <p:txBody>
          <a:bodyPr numCol="1" spcCol="347472"/>
          <a:lstStyle>
            <a:lvl1pPr algn="l">
              <a:defRPr sz="1600"/>
            </a:lvl1pPr>
            <a:lvl2pPr algn="l">
              <a:spcAft>
                <a:spcPts val="800"/>
              </a:spcAft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2pPr>
            <a:lvl3pPr algn="l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3pPr>
            <a:lvl4pPr algn="l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4pPr>
            <a:lvl5pPr algn="l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AB6D5589-9C2E-4D47-A397-A92810DACC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6018" y="4242816"/>
            <a:ext cx="1084262" cy="10842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57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4">
          <p15:clr>
            <a:srgbClr val="FBAE40"/>
          </p15:clr>
        </p15:guide>
        <p15:guide id="4" orient="horz" pos="182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-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MAZON CONFIDENTIAL">
            <a:extLst>
              <a:ext uri="{FF2B5EF4-FFF2-40B4-BE49-F238E27FC236}">
                <a16:creationId xmlns:a16="http://schemas.microsoft.com/office/drawing/2014/main" id="{FD53ABB4-86F3-844E-8510-7E84C6EBC21E}"/>
              </a:ext>
            </a:extLst>
          </p:cNvPr>
          <p:cNvSpPr txBox="1"/>
          <p:nvPr userDrawn="1"/>
        </p:nvSpPr>
        <p:spPr>
          <a:xfrm>
            <a:off x="21016485" y="13152035"/>
            <a:ext cx="267949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defRPr sz="1600" cap="all" spc="112"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lang="en-US" altLang="en-US">
                <a:solidFill>
                  <a:srgbClr val="222C3A"/>
                </a:solidFill>
              </a:rPr>
              <a:t>AMAZON CONFIDENTIAL</a:t>
            </a:r>
          </a:p>
        </p:txBody>
      </p:sp>
      <p:sp>
        <p:nvSpPr>
          <p:cNvPr id="8" name="Designer Name">
            <a:extLst>
              <a:ext uri="{FF2B5EF4-FFF2-40B4-BE49-F238E27FC236}">
                <a16:creationId xmlns:a16="http://schemas.microsoft.com/office/drawing/2014/main" id="{91C55549-BDDB-1A4A-8191-202236A8A5B5}"/>
              </a:ext>
            </a:extLst>
          </p:cNvPr>
          <p:cNvSpPr txBox="1"/>
          <p:nvPr userDrawn="1"/>
        </p:nvSpPr>
        <p:spPr>
          <a:xfrm>
            <a:off x="394461" y="13157200"/>
            <a:ext cx="1622249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lnSpc>
                <a:spcPct val="100000"/>
              </a:lnSpc>
              <a:defRPr sz="1600" spc="64"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lang="en-US" altLang="en-US" dirty="0">
                <a:solidFill>
                  <a:srgbClr val="222C3A"/>
                </a:solidFill>
              </a:rPr>
              <a:t>Designer Name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D73161A-76FC-0C47-9140-250C1DC9F14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809299" y="13157200"/>
            <a:ext cx="352451" cy="355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altLang="en-US" smtClean="0">
                <a:solidFill>
                  <a:srgbClr val="222C3A"/>
                </a:solidFill>
              </a:rPr>
              <a:pPr/>
              <a:t>‹#›</a:t>
            </a:fld>
            <a:endParaRPr lang="en-US" altLang="en-US">
              <a:solidFill>
                <a:srgbClr val="222C3A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F41D2-4F48-0546-B53D-99C9D11B4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628" y="439838"/>
            <a:ext cx="1832400" cy="2708475"/>
          </a:xfrm>
        </p:spPr>
        <p:txBody>
          <a:bodyPr anchor="t" anchorCtr="0"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C3CD3-B93E-1E4B-A0E4-B0064BAEC9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100" y="3727048"/>
            <a:ext cx="1850503" cy="2087965"/>
          </a:xfrm>
        </p:spPr>
        <p:txBody>
          <a:bodyPr/>
          <a:lstStyle>
            <a:lvl2pPr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2pPr>
            <a:lvl3pPr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3pPr>
            <a:lvl4pPr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4pPr>
            <a:lvl5pPr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47C2423-B61C-CA43-B412-B9F5F16AFF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8847" y="1"/>
            <a:ext cx="8653153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0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4">
          <p15:clr>
            <a:srgbClr val="FBAE40"/>
          </p15:clr>
        </p15:guide>
        <p15:guide id="4" orient="horz" pos="1824">
          <p15:clr>
            <a:srgbClr val="FBAE40"/>
          </p15:clr>
        </p15:guide>
        <p15:guide id="5" orient="horz" pos="1440">
          <p15:clr>
            <a:srgbClr val="FBAE40"/>
          </p15:clr>
        </p15:guide>
        <p15:guide id="6" pos="2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-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MAZON CONFIDENTIAL">
            <a:extLst>
              <a:ext uri="{FF2B5EF4-FFF2-40B4-BE49-F238E27FC236}">
                <a16:creationId xmlns:a16="http://schemas.microsoft.com/office/drawing/2014/main" id="{FD53ABB4-86F3-844E-8510-7E84C6EBC21E}"/>
              </a:ext>
            </a:extLst>
          </p:cNvPr>
          <p:cNvSpPr txBox="1"/>
          <p:nvPr userDrawn="1"/>
        </p:nvSpPr>
        <p:spPr>
          <a:xfrm>
            <a:off x="21016485" y="13152035"/>
            <a:ext cx="267949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defRPr sz="1600" cap="all" spc="112"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lang="en-US" altLang="en-US">
                <a:solidFill>
                  <a:srgbClr val="222C3A"/>
                </a:solidFill>
              </a:rPr>
              <a:t>AMAZON CONFIDENTIAL</a:t>
            </a:r>
          </a:p>
        </p:txBody>
      </p:sp>
      <p:sp>
        <p:nvSpPr>
          <p:cNvPr id="8" name="Designer Name">
            <a:extLst>
              <a:ext uri="{FF2B5EF4-FFF2-40B4-BE49-F238E27FC236}">
                <a16:creationId xmlns:a16="http://schemas.microsoft.com/office/drawing/2014/main" id="{91C55549-BDDB-1A4A-8191-202236A8A5B5}"/>
              </a:ext>
            </a:extLst>
          </p:cNvPr>
          <p:cNvSpPr txBox="1"/>
          <p:nvPr userDrawn="1"/>
        </p:nvSpPr>
        <p:spPr>
          <a:xfrm>
            <a:off x="394461" y="13157200"/>
            <a:ext cx="1622249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lnSpc>
                <a:spcPct val="100000"/>
              </a:lnSpc>
              <a:defRPr sz="1600" spc="64"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lang="en-US" altLang="en-US" dirty="0">
                <a:solidFill>
                  <a:srgbClr val="222C3A"/>
                </a:solidFill>
              </a:rPr>
              <a:t>Designer Name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D73161A-76FC-0C47-9140-250C1DC9F14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809299" y="13157200"/>
            <a:ext cx="352451" cy="355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altLang="en-US" smtClean="0">
                <a:solidFill>
                  <a:srgbClr val="222C3A"/>
                </a:solidFill>
              </a:rPr>
              <a:pPr/>
              <a:t>‹#›</a:t>
            </a:fld>
            <a:endParaRPr lang="en-US" altLang="en-US">
              <a:solidFill>
                <a:srgbClr val="222C3A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F41D2-4F48-0546-B53D-99C9D11B4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777" y="439839"/>
            <a:ext cx="10511991" cy="1164372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C3CD3-B93E-1E4B-A0E4-B0064BAEC9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100" y="2109724"/>
            <a:ext cx="4377542" cy="2771034"/>
          </a:xfrm>
        </p:spPr>
        <p:txBody>
          <a:bodyPr numCol="2" spcCol="347472"/>
          <a:lstStyle>
            <a:lvl2pPr>
              <a:spcAft>
                <a:spcPts val="800"/>
              </a:spcAft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2pPr>
            <a:lvl3pPr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3pPr>
            <a:lvl4pPr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4pPr>
            <a:lvl5pPr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08A27BD-93B5-0545-81AF-3DD0AD586086}"/>
              </a:ext>
            </a:extLst>
          </p:cNvPr>
          <p:cNvSpPr/>
          <p:nvPr userDrawn="1"/>
        </p:nvSpPr>
        <p:spPr>
          <a:xfrm>
            <a:off x="5925454" y="1"/>
            <a:ext cx="6266546" cy="5246501"/>
          </a:xfrm>
          <a:custGeom>
            <a:avLst/>
            <a:gdLst>
              <a:gd name="connsiteX0" fmla="*/ 0 w 6266546"/>
              <a:gd name="connsiteY0" fmla="*/ 0 h 5246501"/>
              <a:gd name="connsiteX1" fmla="*/ 6266546 w 6266546"/>
              <a:gd name="connsiteY1" fmla="*/ 0 h 5246501"/>
              <a:gd name="connsiteX2" fmla="*/ 6266546 w 6266546"/>
              <a:gd name="connsiteY2" fmla="*/ 5246501 h 5246501"/>
              <a:gd name="connsiteX3" fmla="*/ 6026593 w 6266546"/>
              <a:gd name="connsiteY3" fmla="*/ 5195838 h 5246501"/>
              <a:gd name="connsiteX4" fmla="*/ 74354 w 6266546"/>
              <a:gd name="connsiteY4" fmla="*/ 188575 h 524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6546" h="5246501">
                <a:moveTo>
                  <a:pt x="0" y="0"/>
                </a:moveTo>
                <a:lnTo>
                  <a:pt x="6266546" y="0"/>
                </a:lnTo>
                <a:lnTo>
                  <a:pt x="6266546" y="5246501"/>
                </a:lnTo>
                <a:lnTo>
                  <a:pt x="6026593" y="5195838"/>
                </a:lnTo>
                <a:cubicBezTo>
                  <a:pt x="3335407" y="4574604"/>
                  <a:pt x="1129841" y="2684030"/>
                  <a:pt x="74354" y="188575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altLang="en-US">
              <a:solidFill>
                <a:srgbClr val="EAED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41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4">
          <p15:clr>
            <a:srgbClr val="FBAE40"/>
          </p15:clr>
        </p15:guide>
        <p15:guide id="4" orient="horz" pos="14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-Content &amp;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MAZON CONFIDENTIAL">
            <a:extLst>
              <a:ext uri="{FF2B5EF4-FFF2-40B4-BE49-F238E27FC236}">
                <a16:creationId xmlns:a16="http://schemas.microsoft.com/office/drawing/2014/main" id="{FD53ABB4-86F3-844E-8510-7E84C6EBC21E}"/>
              </a:ext>
            </a:extLst>
          </p:cNvPr>
          <p:cNvSpPr txBox="1"/>
          <p:nvPr userDrawn="1"/>
        </p:nvSpPr>
        <p:spPr>
          <a:xfrm>
            <a:off x="21016485" y="13152035"/>
            <a:ext cx="267949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defRPr sz="1600" cap="all" spc="112"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lang="en-US" altLang="en-US">
                <a:solidFill>
                  <a:srgbClr val="222C3A"/>
                </a:solidFill>
              </a:rPr>
              <a:t>AMAZON CONFIDENTIAL</a:t>
            </a:r>
          </a:p>
        </p:txBody>
      </p:sp>
      <p:sp>
        <p:nvSpPr>
          <p:cNvPr id="8" name="Designer Name">
            <a:extLst>
              <a:ext uri="{FF2B5EF4-FFF2-40B4-BE49-F238E27FC236}">
                <a16:creationId xmlns:a16="http://schemas.microsoft.com/office/drawing/2014/main" id="{91C55549-BDDB-1A4A-8191-202236A8A5B5}"/>
              </a:ext>
            </a:extLst>
          </p:cNvPr>
          <p:cNvSpPr txBox="1"/>
          <p:nvPr userDrawn="1"/>
        </p:nvSpPr>
        <p:spPr>
          <a:xfrm>
            <a:off x="394461" y="13157200"/>
            <a:ext cx="1622249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lnSpc>
                <a:spcPct val="100000"/>
              </a:lnSpc>
              <a:defRPr sz="1600" spc="64"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lang="en-US" altLang="en-US" dirty="0">
                <a:solidFill>
                  <a:srgbClr val="222C3A"/>
                </a:solidFill>
              </a:rPr>
              <a:t>Designer Name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D73161A-76FC-0C47-9140-250C1DC9F14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809299" y="13157200"/>
            <a:ext cx="352451" cy="355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altLang="en-US" smtClean="0">
                <a:solidFill>
                  <a:srgbClr val="222C3A"/>
                </a:solidFill>
              </a:rPr>
              <a:pPr/>
              <a:t>‹#›</a:t>
            </a:fld>
            <a:endParaRPr lang="en-US" altLang="en-US">
              <a:solidFill>
                <a:srgbClr val="222C3A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F41D2-4F48-0546-B53D-99C9D11B4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777" y="439839"/>
            <a:ext cx="10511991" cy="1164372"/>
          </a:xfrm>
        </p:spPr>
        <p:txBody>
          <a:bodyPr anchor="t" anchorCtr="0"/>
          <a:lstStyle/>
          <a:p>
            <a:r>
              <a:rPr lang="en-US" dirty="0"/>
              <a:t>Title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C3CD3-B93E-1E4B-A0E4-B0064BAEC9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100" y="3515761"/>
            <a:ext cx="2369820" cy="2187997"/>
          </a:xfrm>
        </p:spPr>
        <p:txBody>
          <a:bodyPr numCol="1" spcCol="347472"/>
          <a:lstStyle>
            <a:lvl1pPr algn="ctr">
              <a:defRPr sz="1600"/>
            </a:lvl1pPr>
            <a:lvl2pPr algn="ctr">
              <a:spcAft>
                <a:spcPts val="800"/>
              </a:spcAft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2pPr>
            <a:lvl3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3pPr>
            <a:lvl4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4pPr>
            <a:lvl5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F857199-165F-6848-B3B1-DF80CA7679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42879" y="2184648"/>
            <a:ext cx="1084262" cy="10842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8009F7D-C2B9-C645-B014-C9306B8E2C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0440" y="3515761"/>
            <a:ext cx="2369820" cy="2187997"/>
          </a:xfrm>
        </p:spPr>
        <p:txBody>
          <a:bodyPr numCol="1" spcCol="347472"/>
          <a:lstStyle>
            <a:lvl1pPr algn="ctr">
              <a:defRPr sz="1600"/>
            </a:lvl1pPr>
            <a:lvl2pPr algn="ctr">
              <a:spcAft>
                <a:spcPts val="800"/>
              </a:spcAft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2pPr>
            <a:lvl3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3pPr>
            <a:lvl4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4pPr>
            <a:lvl5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E4E272F5-DD8B-254A-A098-AFA29B586A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63219" y="2184648"/>
            <a:ext cx="1084262" cy="1084263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912C7DA-AC6C-1F4E-9A61-1F8D9C82EF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7544" y="3515761"/>
            <a:ext cx="2369820" cy="2187997"/>
          </a:xfrm>
        </p:spPr>
        <p:txBody>
          <a:bodyPr numCol="1" spcCol="347472"/>
          <a:lstStyle>
            <a:lvl1pPr algn="ctr">
              <a:defRPr sz="1600"/>
            </a:lvl1pPr>
            <a:lvl2pPr algn="ctr">
              <a:spcAft>
                <a:spcPts val="800"/>
              </a:spcAft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2pPr>
            <a:lvl3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3pPr>
            <a:lvl4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4pPr>
            <a:lvl5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EE1BD140-D49F-4F4C-AAE5-03FA049A9F4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00323" y="2184648"/>
            <a:ext cx="1084262" cy="1084263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7320FB-3DCF-4A4A-B4F8-4426EAECFC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00744" y="3515761"/>
            <a:ext cx="2369820" cy="2187997"/>
          </a:xfrm>
        </p:spPr>
        <p:txBody>
          <a:bodyPr numCol="1" spcCol="347472"/>
          <a:lstStyle>
            <a:lvl1pPr algn="ctr">
              <a:defRPr sz="1600"/>
            </a:lvl1pPr>
            <a:lvl2pPr algn="ctr">
              <a:spcAft>
                <a:spcPts val="800"/>
              </a:spcAft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2pPr>
            <a:lvl3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3pPr>
            <a:lvl4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4pPr>
            <a:lvl5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1918CEDD-5243-D74F-9254-FC9EC72EF83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43523" y="2184648"/>
            <a:ext cx="1084262" cy="10842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3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4">
          <p15:clr>
            <a:srgbClr val="FBAE40"/>
          </p15:clr>
        </p15:guide>
        <p15:guide id="4" orient="horz" pos="182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- Section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C0CD4A-D291-DE4D-BAF2-B93045FB0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24" y="650311"/>
            <a:ext cx="6696456" cy="2129465"/>
          </a:xfrm>
        </p:spPr>
        <p:txBody>
          <a:bodyPr anchor="t" anchorCtr="0"/>
          <a:lstStyle>
            <a:lvl1pPr>
              <a:lnSpc>
                <a:spcPct val="110000"/>
              </a:lnSpc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4C9EE44-55EF-DF45-9D44-889E0FC9A9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2481" y="3121025"/>
            <a:ext cx="6681216" cy="2109788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320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8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671A-7947-4DC5-B35C-BEA12ACA4765}" type="datetimeFigureOut">
              <a:rPr lang="en-US" altLang="en-US" smtClean="0">
                <a:solidFill>
                  <a:srgbClr val="222C3A"/>
                </a:solidFill>
              </a:rPr>
              <a:pPr/>
              <a:t>6/3/2021</a:t>
            </a:fld>
            <a:endParaRPr lang="en-US" altLang="en-US" dirty="0">
              <a:solidFill>
                <a:srgbClr val="222C3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srgbClr val="222C3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FEEB9-ACAA-4E99-9DAA-D61E38B02BC0}" type="slidenum">
              <a:rPr lang="en-US" altLang="en-US" smtClean="0">
                <a:solidFill>
                  <a:srgbClr val="222C3A"/>
                </a:solidFill>
              </a:rPr>
              <a:pPr/>
              <a:t>‹#›</a:t>
            </a:fld>
            <a:endParaRPr lang="en-US" altLang="en-US">
              <a:solidFill>
                <a:srgbClr val="222C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61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32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-Conten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MAZON CONFIDENTIAL">
            <a:extLst>
              <a:ext uri="{FF2B5EF4-FFF2-40B4-BE49-F238E27FC236}">
                <a16:creationId xmlns:a16="http://schemas.microsoft.com/office/drawing/2014/main" id="{FD53ABB4-86F3-844E-8510-7E84C6EBC21E}"/>
              </a:ext>
            </a:extLst>
          </p:cNvPr>
          <p:cNvSpPr txBox="1"/>
          <p:nvPr userDrawn="1"/>
        </p:nvSpPr>
        <p:spPr>
          <a:xfrm>
            <a:off x="21016485" y="13152035"/>
            <a:ext cx="267949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defRPr sz="1600" cap="all" spc="112"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t>AMAZON CONFIDENTIAL</a:t>
            </a:r>
          </a:p>
        </p:txBody>
      </p:sp>
      <p:sp>
        <p:nvSpPr>
          <p:cNvPr id="8" name="Designer Name">
            <a:extLst>
              <a:ext uri="{FF2B5EF4-FFF2-40B4-BE49-F238E27FC236}">
                <a16:creationId xmlns:a16="http://schemas.microsoft.com/office/drawing/2014/main" id="{91C55549-BDDB-1A4A-8191-202236A8A5B5}"/>
              </a:ext>
            </a:extLst>
          </p:cNvPr>
          <p:cNvSpPr txBox="1"/>
          <p:nvPr userDrawn="1"/>
        </p:nvSpPr>
        <p:spPr>
          <a:xfrm>
            <a:off x="394461" y="13157200"/>
            <a:ext cx="1622249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lnSpc>
                <a:spcPct val="100000"/>
              </a:lnSpc>
              <a:defRPr sz="1600" spc="64"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dirty="0"/>
              <a:t>Designer Name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D73161A-76FC-0C47-9140-250C1DC9F14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809299" y="13157200"/>
            <a:ext cx="352451" cy="3556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mazon Ember" panose="02000000000000000000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F41D2-4F48-0546-B53D-99C9D11B4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777" y="439839"/>
            <a:ext cx="10511991" cy="1164372"/>
          </a:xfrm>
        </p:spPr>
        <p:txBody>
          <a:bodyPr anchor="t" anchorCtr="0"/>
          <a:lstStyle/>
          <a:p>
            <a:r>
              <a:rPr lang="en-US" dirty="0"/>
              <a:t>Title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C3CD3-B93E-1E4B-A0E4-B0064BAEC9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100" y="3309837"/>
            <a:ext cx="3586163" cy="862114"/>
          </a:xfrm>
        </p:spPr>
        <p:txBody>
          <a:bodyPr/>
          <a:lstStyle>
            <a:lvl1pPr>
              <a:defRPr sz="2400"/>
            </a:lvl1pPr>
            <a:lvl2pPr>
              <a:defRPr sz="18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2pPr>
            <a:lvl3pPr>
              <a:defRPr sz="18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3pPr>
            <a:lvl4pPr>
              <a:defRPr sz="18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4pPr>
            <a:lvl5pPr>
              <a:defRPr sz="18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317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4">
          <p15:clr>
            <a:srgbClr val="FBAE40"/>
          </p15:clr>
        </p15:guide>
        <p15:guide id="4" orient="horz" pos="1824">
          <p15:clr>
            <a:srgbClr val="FBAE40"/>
          </p15:clr>
        </p15:guide>
        <p15:guide id="5" orient="horz" pos="14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-Content &amp; Icon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75DFC458-0A59-D741-84BF-B7846EEBA202}"/>
              </a:ext>
            </a:extLst>
          </p:cNvPr>
          <p:cNvSpPr/>
          <p:nvPr userDrawn="1"/>
        </p:nvSpPr>
        <p:spPr>
          <a:xfrm>
            <a:off x="5924746" y="1"/>
            <a:ext cx="6267255" cy="5246823"/>
          </a:xfrm>
          <a:custGeom>
            <a:avLst/>
            <a:gdLst>
              <a:gd name="connsiteX0" fmla="*/ 0 w 6267255"/>
              <a:gd name="connsiteY0" fmla="*/ 0 h 5246823"/>
              <a:gd name="connsiteX1" fmla="*/ 6267255 w 6267255"/>
              <a:gd name="connsiteY1" fmla="*/ 0 h 5246823"/>
              <a:gd name="connsiteX2" fmla="*/ 6267255 w 6267255"/>
              <a:gd name="connsiteY2" fmla="*/ 5246823 h 5246823"/>
              <a:gd name="connsiteX3" fmla="*/ 6235262 w 6267255"/>
              <a:gd name="connsiteY3" fmla="*/ 5241110 h 5246823"/>
              <a:gd name="connsiteX4" fmla="*/ 54905 w 6267255"/>
              <a:gd name="connsiteY4" fmla="*/ 140511 h 524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7255" h="5246823">
                <a:moveTo>
                  <a:pt x="0" y="0"/>
                </a:moveTo>
                <a:lnTo>
                  <a:pt x="6267255" y="0"/>
                </a:lnTo>
                <a:lnTo>
                  <a:pt x="6267255" y="5246823"/>
                </a:lnTo>
                <a:lnTo>
                  <a:pt x="6235262" y="5241110"/>
                </a:lnTo>
                <a:cubicBezTo>
                  <a:pt x="3432569" y="4667596"/>
                  <a:pt x="1128978" y="2723924"/>
                  <a:pt x="54905" y="14051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F41D2-4F48-0546-B53D-99C9D11B4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777" y="439839"/>
            <a:ext cx="10511991" cy="1164372"/>
          </a:xfrm>
        </p:spPr>
        <p:txBody>
          <a:bodyPr anchor="t" anchorCtr="0"/>
          <a:lstStyle/>
          <a:p>
            <a:r>
              <a:rPr lang="en-US" dirty="0"/>
              <a:t>Title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C3CD3-B93E-1E4B-A0E4-B0064BAEC9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36761" y="2521166"/>
            <a:ext cx="7405116" cy="593509"/>
          </a:xfrm>
        </p:spPr>
        <p:txBody>
          <a:bodyPr numCol="1" spcCol="347472"/>
          <a:lstStyle>
            <a:lvl1pPr algn="l">
              <a:defRPr sz="2000"/>
            </a:lvl1pPr>
            <a:lvl2pPr algn="l">
              <a:spcAft>
                <a:spcPts val="800"/>
              </a:spcAft>
              <a:defRPr sz="16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2pPr>
            <a:lvl3pPr algn="l">
              <a:defRPr sz="16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3pPr>
            <a:lvl4pPr algn="l">
              <a:defRPr sz="16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4pPr>
            <a:lvl5pPr algn="l">
              <a:defRPr sz="16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F857199-165F-6848-B3B1-DF80CA7679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6018" y="2306854"/>
            <a:ext cx="1084262" cy="1084263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1F38B45-D24A-DA41-A44F-4F12ABC1D7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36761" y="4457129"/>
            <a:ext cx="7405116" cy="672084"/>
          </a:xfrm>
        </p:spPr>
        <p:txBody>
          <a:bodyPr numCol="1" spcCol="347472"/>
          <a:lstStyle>
            <a:lvl1pPr algn="l">
              <a:defRPr sz="2000"/>
            </a:lvl1pPr>
            <a:lvl2pPr algn="l">
              <a:spcAft>
                <a:spcPts val="800"/>
              </a:spcAft>
              <a:defRPr sz="16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2pPr>
            <a:lvl3pPr algn="l">
              <a:defRPr sz="16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3pPr>
            <a:lvl4pPr algn="l">
              <a:defRPr sz="16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4pPr>
            <a:lvl5pPr algn="l">
              <a:defRPr sz="16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AB6D5589-9C2E-4D47-A397-A92810DACC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6018" y="4242816"/>
            <a:ext cx="1084262" cy="10842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olid Title Slide">
            <a:extLst>
              <a:ext uri="{FF2B5EF4-FFF2-40B4-BE49-F238E27FC236}">
                <a16:creationId xmlns:a16="http://schemas.microsoft.com/office/drawing/2014/main" id="{F47CD0E2-894B-2646-A2A8-703CF5AB27BD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</p:spTree>
    <p:extLst>
      <p:ext uri="{BB962C8B-B14F-4D97-AF65-F5344CB8AC3E}">
        <p14:creationId xmlns:p14="http://schemas.microsoft.com/office/powerpoint/2010/main" val="49520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4">
          <p15:clr>
            <a:srgbClr val="FBAE40"/>
          </p15:clr>
        </p15:guide>
        <p15:guide id="4" orient="horz" pos="182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-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MAZON CONFIDENTIAL">
            <a:extLst>
              <a:ext uri="{FF2B5EF4-FFF2-40B4-BE49-F238E27FC236}">
                <a16:creationId xmlns:a16="http://schemas.microsoft.com/office/drawing/2014/main" id="{FD53ABB4-86F3-844E-8510-7E84C6EBC21E}"/>
              </a:ext>
            </a:extLst>
          </p:cNvPr>
          <p:cNvSpPr txBox="1"/>
          <p:nvPr userDrawn="1"/>
        </p:nvSpPr>
        <p:spPr>
          <a:xfrm>
            <a:off x="21016485" y="13152035"/>
            <a:ext cx="267949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defRPr sz="1600" cap="all" spc="112"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t>AMAZON CONFIDENTIAL</a:t>
            </a:r>
          </a:p>
        </p:txBody>
      </p:sp>
      <p:sp>
        <p:nvSpPr>
          <p:cNvPr id="8" name="Designer Name">
            <a:extLst>
              <a:ext uri="{FF2B5EF4-FFF2-40B4-BE49-F238E27FC236}">
                <a16:creationId xmlns:a16="http://schemas.microsoft.com/office/drawing/2014/main" id="{91C55549-BDDB-1A4A-8191-202236A8A5B5}"/>
              </a:ext>
            </a:extLst>
          </p:cNvPr>
          <p:cNvSpPr txBox="1"/>
          <p:nvPr userDrawn="1"/>
        </p:nvSpPr>
        <p:spPr>
          <a:xfrm>
            <a:off x="394461" y="13157200"/>
            <a:ext cx="1622249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lnSpc>
                <a:spcPct val="100000"/>
              </a:lnSpc>
              <a:defRPr sz="1600" spc="64"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dirty="0"/>
              <a:t>Designer Name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D73161A-76FC-0C47-9140-250C1DC9F14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809299" y="13157200"/>
            <a:ext cx="352451" cy="3556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mazon Ember" panose="02000000000000000000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F41D2-4F48-0546-B53D-99C9D11B4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628" y="439838"/>
            <a:ext cx="1832400" cy="2708475"/>
          </a:xfrm>
        </p:spPr>
        <p:txBody>
          <a:bodyPr anchor="t" anchorCtr="0"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C3CD3-B93E-1E4B-A0E4-B0064BAEC9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100" y="3727048"/>
            <a:ext cx="1850503" cy="2087965"/>
          </a:xfrm>
        </p:spPr>
        <p:txBody>
          <a:bodyPr/>
          <a:lstStyle>
            <a:lvl2pPr>
              <a:defRPr sz="16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2pPr>
            <a:lvl3pPr>
              <a:defRPr sz="16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3pPr>
            <a:lvl4pPr>
              <a:defRPr sz="16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4pPr>
            <a:lvl5pPr>
              <a:defRPr sz="16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47C2423-B61C-CA43-B412-B9F5F16AFF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8847" y="1"/>
            <a:ext cx="8653153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Solid Title Slide">
            <a:extLst>
              <a:ext uri="{FF2B5EF4-FFF2-40B4-BE49-F238E27FC236}">
                <a16:creationId xmlns:a16="http://schemas.microsoft.com/office/drawing/2014/main" id="{0266FBBB-84A6-1847-B651-C61BC9F6ACE7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728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4">
          <p15:clr>
            <a:srgbClr val="FBAE40"/>
          </p15:clr>
        </p15:guide>
        <p15:guide id="4" orient="horz" pos="1824">
          <p15:clr>
            <a:srgbClr val="FBAE40"/>
          </p15:clr>
        </p15:guide>
        <p15:guide id="5" orient="horz" pos="1440">
          <p15:clr>
            <a:srgbClr val="FBAE40"/>
          </p15:clr>
        </p15:guide>
        <p15:guide id="6" pos="2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-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058678F0-2B7D-014E-A8F6-137EF4D75656}"/>
              </a:ext>
            </a:extLst>
          </p:cNvPr>
          <p:cNvSpPr/>
          <p:nvPr userDrawn="1"/>
        </p:nvSpPr>
        <p:spPr>
          <a:xfrm>
            <a:off x="5924745" y="0"/>
            <a:ext cx="6267255" cy="5246823"/>
          </a:xfrm>
          <a:custGeom>
            <a:avLst/>
            <a:gdLst>
              <a:gd name="connsiteX0" fmla="*/ 0 w 6267255"/>
              <a:gd name="connsiteY0" fmla="*/ 0 h 5246823"/>
              <a:gd name="connsiteX1" fmla="*/ 6267255 w 6267255"/>
              <a:gd name="connsiteY1" fmla="*/ 0 h 5246823"/>
              <a:gd name="connsiteX2" fmla="*/ 6267255 w 6267255"/>
              <a:gd name="connsiteY2" fmla="*/ 5246823 h 5246823"/>
              <a:gd name="connsiteX3" fmla="*/ 6235262 w 6267255"/>
              <a:gd name="connsiteY3" fmla="*/ 5241110 h 5246823"/>
              <a:gd name="connsiteX4" fmla="*/ 54905 w 6267255"/>
              <a:gd name="connsiteY4" fmla="*/ 140511 h 524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7255" h="5246823">
                <a:moveTo>
                  <a:pt x="0" y="0"/>
                </a:moveTo>
                <a:lnTo>
                  <a:pt x="6267255" y="0"/>
                </a:lnTo>
                <a:lnTo>
                  <a:pt x="6267255" y="5246823"/>
                </a:lnTo>
                <a:lnTo>
                  <a:pt x="6235262" y="5241110"/>
                </a:lnTo>
                <a:cubicBezTo>
                  <a:pt x="3432569" y="4667596"/>
                  <a:pt x="1128978" y="2723924"/>
                  <a:pt x="54905" y="14051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  <p:sp>
        <p:nvSpPr>
          <p:cNvPr id="7" name="AMAZON CONFIDENTIAL">
            <a:extLst>
              <a:ext uri="{FF2B5EF4-FFF2-40B4-BE49-F238E27FC236}">
                <a16:creationId xmlns:a16="http://schemas.microsoft.com/office/drawing/2014/main" id="{FD53ABB4-86F3-844E-8510-7E84C6EBC21E}"/>
              </a:ext>
            </a:extLst>
          </p:cNvPr>
          <p:cNvSpPr txBox="1"/>
          <p:nvPr userDrawn="1"/>
        </p:nvSpPr>
        <p:spPr>
          <a:xfrm>
            <a:off x="21016485" y="13152035"/>
            <a:ext cx="267949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defRPr sz="1600" cap="all" spc="112"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t>AMAZON CONFIDENTIAL</a:t>
            </a:r>
          </a:p>
        </p:txBody>
      </p:sp>
      <p:sp>
        <p:nvSpPr>
          <p:cNvPr id="8" name="Designer Name">
            <a:extLst>
              <a:ext uri="{FF2B5EF4-FFF2-40B4-BE49-F238E27FC236}">
                <a16:creationId xmlns:a16="http://schemas.microsoft.com/office/drawing/2014/main" id="{91C55549-BDDB-1A4A-8191-202236A8A5B5}"/>
              </a:ext>
            </a:extLst>
          </p:cNvPr>
          <p:cNvSpPr txBox="1"/>
          <p:nvPr userDrawn="1"/>
        </p:nvSpPr>
        <p:spPr>
          <a:xfrm>
            <a:off x="394461" y="13157200"/>
            <a:ext cx="1622249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lnSpc>
                <a:spcPct val="100000"/>
              </a:lnSpc>
              <a:defRPr sz="1600" spc="64"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dirty="0"/>
              <a:t>Designer Name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D73161A-76FC-0C47-9140-250C1DC9F14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809299" y="13157200"/>
            <a:ext cx="352451" cy="3556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mazon Ember" panose="02000000000000000000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F41D2-4F48-0546-B53D-99C9D11B4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777" y="439839"/>
            <a:ext cx="10511991" cy="1164372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C3CD3-B93E-1E4B-A0E4-B0064BAEC9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099" y="2109724"/>
            <a:ext cx="6977113" cy="2771034"/>
          </a:xfrm>
        </p:spPr>
        <p:txBody>
          <a:bodyPr numCol="2" spcCol="347472"/>
          <a:lstStyle>
            <a:lvl1pPr>
              <a:defRPr sz="2400"/>
            </a:lvl1pPr>
            <a:lvl2pPr>
              <a:spcAft>
                <a:spcPts val="800"/>
              </a:spcAft>
              <a:defRPr sz="18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2pPr>
            <a:lvl3pPr>
              <a:defRPr sz="18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3pPr>
            <a:lvl4pPr>
              <a:defRPr sz="18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4pPr>
            <a:lvl5pPr>
              <a:defRPr sz="18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olid Title Slide">
            <a:extLst>
              <a:ext uri="{FF2B5EF4-FFF2-40B4-BE49-F238E27FC236}">
                <a16:creationId xmlns:a16="http://schemas.microsoft.com/office/drawing/2014/main" id="{ED5185C9-3E63-BB47-8B0A-768B95554067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9DF2820-1188-5645-AFBC-C2C54D2FC9B1}"/>
              </a:ext>
            </a:extLst>
          </p:cNvPr>
          <p:cNvSpPr/>
          <p:nvPr userDrawn="1"/>
        </p:nvSpPr>
        <p:spPr>
          <a:xfrm>
            <a:off x="5924746" y="1"/>
            <a:ext cx="6267255" cy="5246823"/>
          </a:xfrm>
          <a:custGeom>
            <a:avLst/>
            <a:gdLst>
              <a:gd name="connsiteX0" fmla="*/ 0 w 6267255"/>
              <a:gd name="connsiteY0" fmla="*/ 0 h 5246823"/>
              <a:gd name="connsiteX1" fmla="*/ 6267255 w 6267255"/>
              <a:gd name="connsiteY1" fmla="*/ 0 h 5246823"/>
              <a:gd name="connsiteX2" fmla="*/ 6267255 w 6267255"/>
              <a:gd name="connsiteY2" fmla="*/ 5246823 h 5246823"/>
              <a:gd name="connsiteX3" fmla="*/ 6235262 w 6267255"/>
              <a:gd name="connsiteY3" fmla="*/ 5241110 h 5246823"/>
              <a:gd name="connsiteX4" fmla="*/ 54905 w 6267255"/>
              <a:gd name="connsiteY4" fmla="*/ 140511 h 524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7255" h="5246823">
                <a:moveTo>
                  <a:pt x="0" y="0"/>
                </a:moveTo>
                <a:lnTo>
                  <a:pt x="6267255" y="0"/>
                </a:lnTo>
                <a:lnTo>
                  <a:pt x="6267255" y="5246823"/>
                </a:lnTo>
                <a:lnTo>
                  <a:pt x="6235262" y="5241110"/>
                </a:lnTo>
                <a:cubicBezTo>
                  <a:pt x="3432569" y="4667596"/>
                  <a:pt x="1128978" y="2723924"/>
                  <a:pt x="54905" y="14051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8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4">
          <p15:clr>
            <a:srgbClr val="FBAE40"/>
          </p15:clr>
        </p15:guide>
        <p15:guide id="4" orient="horz" pos="14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-Content &amp;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MAZON CONFIDENTIAL">
            <a:extLst>
              <a:ext uri="{FF2B5EF4-FFF2-40B4-BE49-F238E27FC236}">
                <a16:creationId xmlns:a16="http://schemas.microsoft.com/office/drawing/2014/main" id="{FD53ABB4-86F3-844E-8510-7E84C6EBC21E}"/>
              </a:ext>
            </a:extLst>
          </p:cNvPr>
          <p:cNvSpPr txBox="1"/>
          <p:nvPr userDrawn="1"/>
        </p:nvSpPr>
        <p:spPr>
          <a:xfrm>
            <a:off x="21016485" y="13152035"/>
            <a:ext cx="267949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defRPr sz="1600" cap="all" spc="112"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t>AMAZON CONFIDENTIAL</a:t>
            </a:r>
          </a:p>
        </p:txBody>
      </p:sp>
      <p:sp>
        <p:nvSpPr>
          <p:cNvPr id="8" name="Designer Name">
            <a:extLst>
              <a:ext uri="{FF2B5EF4-FFF2-40B4-BE49-F238E27FC236}">
                <a16:creationId xmlns:a16="http://schemas.microsoft.com/office/drawing/2014/main" id="{91C55549-BDDB-1A4A-8191-202236A8A5B5}"/>
              </a:ext>
            </a:extLst>
          </p:cNvPr>
          <p:cNvSpPr txBox="1"/>
          <p:nvPr userDrawn="1"/>
        </p:nvSpPr>
        <p:spPr>
          <a:xfrm>
            <a:off x="394461" y="13157200"/>
            <a:ext cx="1622249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lnSpc>
                <a:spcPct val="100000"/>
              </a:lnSpc>
              <a:defRPr sz="1600" spc="64"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dirty="0"/>
              <a:t>Designer Name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D73161A-76FC-0C47-9140-250C1DC9F14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809299" y="13157200"/>
            <a:ext cx="352451" cy="3556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mazon Ember" panose="02000000000000000000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F41D2-4F48-0546-B53D-99C9D11B4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777" y="439839"/>
            <a:ext cx="10511991" cy="1164372"/>
          </a:xfrm>
        </p:spPr>
        <p:txBody>
          <a:bodyPr anchor="t" anchorCtr="0"/>
          <a:lstStyle/>
          <a:p>
            <a:r>
              <a:rPr lang="en-US" dirty="0"/>
              <a:t>Title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C3CD3-B93E-1E4B-A0E4-B0064BAEC9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100" y="3515761"/>
            <a:ext cx="2369820" cy="2187997"/>
          </a:xfrm>
        </p:spPr>
        <p:txBody>
          <a:bodyPr numCol="1" spcCol="347472"/>
          <a:lstStyle>
            <a:lvl1pPr algn="ctr">
              <a:defRPr sz="1600"/>
            </a:lvl1pPr>
            <a:lvl2pPr algn="ctr">
              <a:spcAft>
                <a:spcPts val="800"/>
              </a:spcAft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2pPr>
            <a:lvl3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3pPr>
            <a:lvl4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4pPr>
            <a:lvl5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F857199-165F-6848-B3B1-DF80CA7679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42879" y="2184648"/>
            <a:ext cx="1084262" cy="10842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8009F7D-C2B9-C645-B014-C9306B8E2C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0440" y="3515761"/>
            <a:ext cx="2369820" cy="2187997"/>
          </a:xfrm>
        </p:spPr>
        <p:txBody>
          <a:bodyPr numCol="1" spcCol="347472"/>
          <a:lstStyle>
            <a:lvl1pPr algn="ctr">
              <a:defRPr sz="1600"/>
            </a:lvl1pPr>
            <a:lvl2pPr algn="ctr">
              <a:spcAft>
                <a:spcPts val="800"/>
              </a:spcAft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2pPr>
            <a:lvl3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3pPr>
            <a:lvl4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4pPr>
            <a:lvl5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E4E272F5-DD8B-254A-A098-AFA29B586A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63219" y="2184648"/>
            <a:ext cx="1084262" cy="1084263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912C7DA-AC6C-1F4E-9A61-1F8D9C82EF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7544" y="3515761"/>
            <a:ext cx="2369820" cy="2187997"/>
          </a:xfrm>
        </p:spPr>
        <p:txBody>
          <a:bodyPr numCol="1" spcCol="347472"/>
          <a:lstStyle>
            <a:lvl1pPr algn="ctr">
              <a:defRPr sz="1600"/>
            </a:lvl1pPr>
            <a:lvl2pPr algn="ctr">
              <a:spcAft>
                <a:spcPts val="800"/>
              </a:spcAft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2pPr>
            <a:lvl3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3pPr>
            <a:lvl4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4pPr>
            <a:lvl5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EE1BD140-D49F-4F4C-AAE5-03FA049A9F4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00323" y="2184648"/>
            <a:ext cx="1084262" cy="1084263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7320FB-3DCF-4A4A-B4F8-4426EAECFC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00744" y="3515761"/>
            <a:ext cx="2369820" cy="2187997"/>
          </a:xfrm>
        </p:spPr>
        <p:txBody>
          <a:bodyPr numCol="1" spcCol="347472"/>
          <a:lstStyle>
            <a:lvl1pPr algn="ctr">
              <a:defRPr sz="1600"/>
            </a:lvl1pPr>
            <a:lvl2pPr algn="ctr">
              <a:spcAft>
                <a:spcPts val="800"/>
              </a:spcAft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2pPr>
            <a:lvl3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3pPr>
            <a:lvl4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4pPr>
            <a:lvl5pPr algn="ctr">
              <a:defRPr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1918CEDD-5243-D74F-9254-FC9EC72EF83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43523" y="2184648"/>
            <a:ext cx="1084262" cy="10842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1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4">
          <p15:clr>
            <a:srgbClr val="FBAE40"/>
          </p15:clr>
        </p15:guide>
        <p15:guide id="4" orient="horz" pos="182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- Section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C0CD4A-D291-DE4D-BAF2-B93045FB0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24" y="650311"/>
            <a:ext cx="6696456" cy="2129465"/>
          </a:xfrm>
        </p:spPr>
        <p:txBody>
          <a:bodyPr anchor="t" anchorCtr="0"/>
          <a:lstStyle>
            <a:lvl1pPr>
              <a:lnSpc>
                <a:spcPct val="110000"/>
              </a:lnSpc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4C9EE44-55EF-DF45-9D44-889E0FC9A9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2481" y="3121025"/>
            <a:ext cx="6681216" cy="2109788"/>
          </a:xfrm>
        </p:spPr>
        <p:txBody>
          <a:bodyPr/>
          <a:lstStyle>
            <a:lvl1pPr>
              <a:defRPr sz="24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481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6BDE7A41-5D8B-AD4D-A674-2268CA0EF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777" y="439839"/>
            <a:ext cx="10511991" cy="1164372"/>
          </a:xfrm>
        </p:spPr>
        <p:txBody>
          <a:bodyPr anchor="t" anchorCtr="0"/>
          <a:lstStyle/>
          <a:p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345706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Background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29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vider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2198FE0-F150-F244-AD07-E53E65ACF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35826"/>
            <a:ext cx="12192001" cy="6893825"/>
          </a:xfrm>
          <a:prstGeom prst="rect">
            <a:avLst/>
          </a:prstGeom>
        </p:spPr>
      </p:pic>
      <p:sp>
        <p:nvSpPr>
          <p:cNvPr id="7" name="Solid Title Slide">
            <a:extLst>
              <a:ext uri="{FF2B5EF4-FFF2-40B4-BE49-F238E27FC236}">
                <a16:creationId xmlns:a16="http://schemas.microsoft.com/office/drawing/2014/main" id="{F990E379-0029-0E41-9C9D-C7974FA8096A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accent3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7D7C8E4-F4A7-9740-97C1-A78C6CCA0E7D}"/>
              </a:ext>
            </a:extLst>
          </p:cNvPr>
          <p:cNvSpPr/>
          <p:nvPr userDrawn="1"/>
        </p:nvSpPr>
        <p:spPr>
          <a:xfrm>
            <a:off x="0" y="727110"/>
            <a:ext cx="5798306" cy="6130891"/>
          </a:xfrm>
          <a:custGeom>
            <a:avLst/>
            <a:gdLst>
              <a:gd name="connsiteX0" fmla="*/ 2299202 w 5798306"/>
              <a:gd name="connsiteY0" fmla="*/ 0 h 6130891"/>
              <a:gd name="connsiteX1" fmla="*/ 5798306 w 5798306"/>
              <a:gd name="connsiteY1" fmla="*/ 3499104 h 6130891"/>
              <a:gd name="connsiteX2" fmla="*/ 4773442 w 5798306"/>
              <a:gd name="connsiteY2" fmla="*/ 5973345 h 6130891"/>
              <a:gd name="connsiteX3" fmla="*/ 4600097 w 5798306"/>
              <a:gd name="connsiteY3" fmla="*/ 6130891 h 6130891"/>
              <a:gd name="connsiteX4" fmla="*/ 0 w 5798306"/>
              <a:gd name="connsiteY4" fmla="*/ 6130891 h 6130891"/>
              <a:gd name="connsiteX5" fmla="*/ 0 w 5798306"/>
              <a:gd name="connsiteY5" fmla="*/ 865779 h 6130891"/>
              <a:gd name="connsiteX6" fmla="*/ 73447 w 5798306"/>
              <a:gd name="connsiteY6" fmla="*/ 799025 h 6130891"/>
              <a:gd name="connsiteX7" fmla="*/ 2299202 w 5798306"/>
              <a:gd name="connsiteY7" fmla="*/ 0 h 613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98306" h="6130891">
                <a:moveTo>
                  <a:pt x="2299202" y="0"/>
                </a:moveTo>
                <a:cubicBezTo>
                  <a:pt x="4231704" y="0"/>
                  <a:pt x="5798306" y="1566602"/>
                  <a:pt x="5798306" y="3499104"/>
                </a:cubicBezTo>
                <a:cubicBezTo>
                  <a:pt x="5798306" y="4465355"/>
                  <a:pt x="5406656" y="5340131"/>
                  <a:pt x="4773442" y="5973345"/>
                </a:cubicBezTo>
                <a:lnTo>
                  <a:pt x="4600097" y="6130891"/>
                </a:lnTo>
                <a:lnTo>
                  <a:pt x="0" y="6130891"/>
                </a:lnTo>
                <a:lnTo>
                  <a:pt x="0" y="865779"/>
                </a:lnTo>
                <a:lnTo>
                  <a:pt x="73447" y="799025"/>
                </a:lnTo>
                <a:cubicBezTo>
                  <a:pt x="678299" y="299858"/>
                  <a:pt x="1453733" y="0"/>
                  <a:pt x="229920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D38870-168B-C147-8983-638DA4B393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2" y="6472488"/>
            <a:ext cx="1320733" cy="21282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8C596E4-71D1-EA40-9B46-F5710ECD9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598" y="1188720"/>
            <a:ext cx="3002280" cy="4663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49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32">
          <p15:clr>
            <a:srgbClr val="FBAE40"/>
          </p15:clr>
        </p15:guide>
        <p15:guide id="4" pos="3648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0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67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52073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-Callout - Paragraph/Sent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lid Title Slide">
            <a:extLst>
              <a:ext uri="{FF2B5EF4-FFF2-40B4-BE49-F238E27FC236}">
                <a16:creationId xmlns:a16="http://schemas.microsoft.com/office/drawing/2014/main" id="{382A7045-8C6B-7147-A2E6-C168905067C1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31AB810-9A18-EE40-B982-51ABD1BB45E1}"/>
              </a:ext>
            </a:extLst>
          </p:cNvPr>
          <p:cNvSpPr/>
          <p:nvPr userDrawn="1"/>
        </p:nvSpPr>
        <p:spPr>
          <a:xfrm>
            <a:off x="2957394" y="712810"/>
            <a:ext cx="5367647" cy="5367647"/>
          </a:xfrm>
          <a:prstGeom prst="ellipse">
            <a:avLst/>
          </a:prstGeom>
          <a:solidFill>
            <a:schemeClr val="accent3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919149D-6DA2-6D41-8760-A8C9FDF0317A}"/>
              </a:ext>
            </a:extLst>
          </p:cNvPr>
          <p:cNvSpPr/>
          <p:nvPr userDrawn="1"/>
        </p:nvSpPr>
        <p:spPr>
          <a:xfrm>
            <a:off x="0" y="734411"/>
            <a:ext cx="2904207" cy="5367648"/>
          </a:xfrm>
          <a:custGeom>
            <a:avLst/>
            <a:gdLst>
              <a:gd name="connsiteX0" fmla="*/ 220383 w 2904207"/>
              <a:gd name="connsiteY0" fmla="*/ 0 h 5367648"/>
              <a:gd name="connsiteX1" fmla="*/ 2904207 w 2904207"/>
              <a:gd name="connsiteY1" fmla="*/ 2683824 h 5367648"/>
              <a:gd name="connsiteX2" fmla="*/ 220383 w 2904207"/>
              <a:gd name="connsiteY2" fmla="*/ 5367648 h 5367648"/>
              <a:gd name="connsiteX3" fmla="*/ 0 w 2904207"/>
              <a:gd name="connsiteY3" fmla="*/ 5356520 h 5367648"/>
              <a:gd name="connsiteX4" fmla="*/ 0 w 2904207"/>
              <a:gd name="connsiteY4" fmla="*/ 11128 h 53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4207" h="5367648">
                <a:moveTo>
                  <a:pt x="220383" y="0"/>
                </a:moveTo>
                <a:cubicBezTo>
                  <a:pt x="1702618" y="0"/>
                  <a:pt x="2904207" y="1201589"/>
                  <a:pt x="2904207" y="2683824"/>
                </a:cubicBezTo>
                <a:cubicBezTo>
                  <a:pt x="2904207" y="4166059"/>
                  <a:pt x="1702618" y="5367648"/>
                  <a:pt x="220383" y="5367648"/>
                </a:cubicBezTo>
                <a:lnTo>
                  <a:pt x="0" y="5356520"/>
                </a:lnTo>
                <a:lnTo>
                  <a:pt x="0" y="11128"/>
                </a:lnTo>
                <a:close/>
              </a:path>
            </a:pathLst>
          </a:custGeom>
          <a:solidFill>
            <a:schemeClr val="accent3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solidFill>
                <a:schemeClr val="accent3"/>
              </a:solidFill>
              <a:latin typeface="Amazon Ember" panose="02000000000000000000" pitchFamily="2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43ABBE2-F81B-5F43-8EC6-B0011FCE2BF0}"/>
              </a:ext>
            </a:extLst>
          </p:cNvPr>
          <p:cNvSpPr/>
          <p:nvPr userDrawn="1"/>
        </p:nvSpPr>
        <p:spPr>
          <a:xfrm>
            <a:off x="8378228" y="734411"/>
            <a:ext cx="3813772" cy="5367648"/>
          </a:xfrm>
          <a:custGeom>
            <a:avLst/>
            <a:gdLst>
              <a:gd name="connsiteX0" fmla="*/ 2683824 w 3813772"/>
              <a:gd name="connsiteY0" fmla="*/ 0 h 5367648"/>
              <a:gd name="connsiteX1" fmla="*/ 3728489 w 3813772"/>
              <a:gd name="connsiteY1" fmla="*/ 210908 h 5367648"/>
              <a:gd name="connsiteX2" fmla="*/ 3813772 w 3813772"/>
              <a:gd name="connsiteY2" fmla="*/ 251991 h 5367648"/>
              <a:gd name="connsiteX3" fmla="*/ 3813772 w 3813772"/>
              <a:gd name="connsiteY3" fmla="*/ 5115657 h 5367648"/>
              <a:gd name="connsiteX4" fmla="*/ 3728489 w 3813772"/>
              <a:gd name="connsiteY4" fmla="*/ 5156740 h 5367648"/>
              <a:gd name="connsiteX5" fmla="*/ 2683824 w 3813772"/>
              <a:gd name="connsiteY5" fmla="*/ 5367648 h 5367648"/>
              <a:gd name="connsiteX6" fmla="*/ 0 w 3813772"/>
              <a:gd name="connsiteY6" fmla="*/ 2683824 h 5367648"/>
              <a:gd name="connsiteX7" fmla="*/ 2683824 w 3813772"/>
              <a:gd name="connsiteY7" fmla="*/ 0 h 53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3772" h="5367648">
                <a:moveTo>
                  <a:pt x="2683824" y="0"/>
                </a:moveTo>
                <a:cubicBezTo>
                  <a:pt x="3054383" y="0"/>
                  <a:pt x="3407401" y="75099"/>
                  <a:pt x="3728489" y="210908"/>
                </a:cubicBezTo>
                <a:lnTo>
                  <a:pt x="3813772" y="251991"/>
                </a:lnTo>
                <a:lnTo>
                  <a:pt x="3813772" y="5115657"/>
                </a:lnTo>
                <a:lnTo>
                  <a:pt x="3728489" y="5156740"/>
                </a:lnTo>
                <a:cubicBezTo>
                  <a:pt x="3407401" y="5292549"/>
                  <a:pt x="3054383" y="5367648"/>
                  <a:pt x="2683824" y="5367648"/>
                </a:cubicBezTo>
                <a:cubicBezTo>
                  <a:pt x="1201589" y="5367648"/>
                  <a:pt x="0" y="4166059"/>
                  <a:pt x="0" y="2683824"/>
                </a:cubicBezTo>
                <a:cubicBezTo>
                  <a:pt x="0" y="1201589"/>
                  <a:pt x="1201589" y="0"/>
                  <a:pt x="2683824" y="0"/>
                </a:cubicBezTo>
                <a:close/>
              </a:path>
            </a:pathLst>
          </a:custGeom>
          <a:solidFill>
            <a:schemeClr val="accent3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5CFEAB4-E413-6A43-B7E1-752174B5A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24" y="1040455"/>
            <a:ext cx="8976360" cy="4506905"/>
          </a:xfrm>
        </p:spPr>
        <p:txBody>
          <a:bodyPr/>
          <a:lstStyle>
            <a:lvl1pPr>
              <a:lnSpc>
                <a:spcPct val="110000"/>
              </a:lnSpc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802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4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32166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43851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83358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67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67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6326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95419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7830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67"/>
            </a:lvl2pPr>
            <a:lvl3pPr marL="914354" indent="0">
              <a:buNone/>
              <a:defRPr sz="1200"/>
            </a:lvl3pPr>
            <a:lvl4pPr marL="1371532" indent="0">
              <a:buNone/>
              <a:defRPr sz="1067"/>
            </a:lvl4pPr>
            <a:lvl5pPr marL="1828709" indent="0">
              <a:buNone/>
              <a:defRPr sz="1067"/>
            </a:lvl5pPr>
            <a:lvl6pPr marL="2285886" indent="0">
              <a:buNone/>
              <a:defRPr sz="1067"/>
            </a:lvl6pPr>
            <a:lvl7pPr marL="2743062" indent="0">
              <a:buNone/>
              <a:defRPr sz="1067"/>
            </a:lvl7pPr>
            <a:lvl8pPr marL="3200240" indent="0">
              <a:buNone/>
              <a:defRPr sz="1067"/>
            </a:lvl8pPr>
            <a:lvl9pPr marL="3657418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05828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67"/>
            </a:lvl2pPr>
            <a:lvl3pPr marL="914354" indent="0">
              <a:buNone/>
              <a:defRPr sz="1200"/>
            </a:lvl3pPr>
            <a:lvl4pPr marL="1371532" indent="0">
              <a:buNone/>
              <a:defRPr sz="1067"/>
            </a:lvl4pPr>
            <a:lvl5pPr marL="1828709" indent="0">
              <a:buNone/>
              <a:defRPr sz="1067"/>
            </a:lvl5pPr>
            <a:lvl6pPr marL="2285886" indent="0">
              <a:buNone/>
              <a:defRPr sz="1067"/>
            </a:lvl6pPr>
            <a:lvl7pPr marL="2743062" indent="0">
              <a:buNone/>
              <a:defRPr sz="1067"/>
            </a:lvl7pPr>
            <a:lvl8pPr marL="3200240" indent="0">
              <a:buNone/>
              <a:defRPr sz="1067"/>
            </a:lvl8pPr>
            <a:lvl9pPr marL="3657418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35259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96362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0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117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-Conten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MAZON CONFIDENTIAL">
            <a:extLst>
              <a:ext uri="{FF2B5EF4-FFF2-40B4-BE49-F238E27FC236}">
                <a16:creationId xmlns:a16="http://schemas.microsoft.com/office/drawing/2014/main" id="{FD53ABB4-86F3-844E-8510-7E84C6EBC21E}"/>
              </a:ext>
            </a:extLst>
          </p:cNvPr>
          <p:cNvSpPr txBox="1"/>
          <p:nvPr userDrawn="1"/>
        </p:nvSpPr>
        <p:spPr>
          <a:xfrm>
            <a:off x="21016485" y="13152035"/>
            <a:ext cx="267949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defRPr sz="1600" cap="all" spc="112"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t>AMAZON CONFIDENTIAL</a:t>
            </a:r>
          </a:p>
        </p:txBody>
      </p:sp>
      <p:sp>
        <p:nvSpPr>
          <p:cNvPr id="8" name="Designer Name">
            <a:extLst>
              <a:ext uri="{FF2B5EF4-FFF2-40B4-BE49-F238E27FC236}">
                <a16:creationId xmlns:a16="http://schemas.microsoft.com/office/drawing/2014/main" id="{91C55549-BDDB-1A4A-8191-202236A8A5B5}"/>
              </a:ext>
            </a:extLst>
          </p:cNvPr>
          <p:cNvSpPr txBox="1"/>
          <p:nvPr userDrawn="1"/>
        </p:nvSpPr>
        <p:spPr>
          <a:xfrm>
            <a:off x="394461" y="13157200"/>
            <a:ext cx="1622249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lnSpc>
                <a:spcPct val="100000"/>
              </a:lnSpc>
              <a:defRPr sz="1600" spc="64"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dirty="0"/>
              <a:t>Designer Name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D73161A-76FC-0C47-9140-250C1DC9F14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809299" y="13157200"/>
            <a:ext cx="352451" cy="3556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mazon Ember" panose="02000000000000000000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F41D2-4F48-0546-B53D-99C9D11B4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777" y="439839"/>
            <a:ext cx="10511991" cy="1164372"/>
          </a:xfrm>
        </p:spPr>
        <p:txBody>
          <a:bodyPr anchor="t" anchorCtr="0"/>
          <a:lstStyle/>
          <a:p>
            <a:r>
              <a:rPr lang="en-US" dirty="0"/>
              <a:t>Title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C3CD3-B93E-1E4B-A0E4-B0064BAEC9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100" y="3309837"/>
            <a:ext cx="3586163" cy="862114"/>
          </a:xfrm>
        </p:spPr>
        <p:txBody>
          <a:bodyPr/>
          <a:lstStyle>
            <a:lvl1pPr>
              <a:defRPr sz="2400"/>
            </a:lvl1pPr>
            <a:lvl2pPr>
              <a:defRPr sz="18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2pPr>
            <a:lvl3pPr>
              <a:defRPr sz="18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3pPr>
            <a:lvl4pPr>
              <a:defRPr sz="18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4pPr>
            <a:lvl5pPr>
              <a:defRPr sz="18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225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4">
          <p15:clr>
            <a:srgbClr val="FBAE40"/>
          </p15:clr>
        </p15:guide>
        <p15:guide id="4" orient="horz" pos="1824">
          <p15:clr>
            <a:srgbClr val="FBAE40"/>
          </p15:clr>
        </p15:guide>
        <p15:guide id="5" orient="horz" pos="14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5" y="110112"/>
            <a:ext cx="11415851" cy="74983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0872" y="1256667"/>
            <a:ext cx="10710261" cy="46655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4647" y="6570564"/>
            <a:ext cx="964403" cy="235776"/>
          </a:xfrm>
          <a:prstGeom prst="rect">
            <a:avLst/>
          </a:prstGeom>
        </p:spPr>
        <p:txBody>
          <a:bodyPr/>
          <a:lstStyle/>
          <a:p>
            <a:pPr defTabSz="914354"/>
            <a:endParaRPr lang="en-US" sz="1867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21072" y="6575524"/>
            <a:ext cx="1998795" cy="230816"/>
          </a:xfrm>
          <a:prstGeom prst="rect">
            <a:avLst/>
          </a:prstGeom>
        </p:spPr>
        <p:txBody>
          <a:bodyPr/>
          <a:lstStyle/>
          <a:p>
            <a:pPr defTabSz="914354"/>
            <a:r>
              <a:rPr lang="en-US" sz="1867" dirty="0">
                <a:solidFill>
                  <a:srgbClr val="000000">
                    <a:lumMod val="50000"/>
                    <a:lumOff val="50000"/>
                  </a:srgbClr>
                </a:solidFill>
              </a:rPr>
              <a:t>Amazon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45462" y="6551401"/>
            <a:ext cx="508437" cy="279057"/>
          </a:xfrm>
          <a:prstGeom prst="rect">
            <a:avLst/>
          </a:prstGeom>
        </p:spPr>
        <p:txBody>
          <a:bodyPr/>
          <a:lstStyle/>
          <a:p>
            <a:pPr defTabSz="914354"/>
            <a:fld id="{DE10C7D5-177D-4F4F-A313-CDE313700CD0}" type="slidenum">
              <a:rPr lang="en-US" sz="1867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 defTabSz="914354"/>
              <a:t>‹#›</a:t>
            </a:fld>
            <a:endParaRPr lang="en-US" sz="1867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8077" y="6153821"/>
            <a:ext cx="9251225" cy="196977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indent="0">
              <a:lnSpc>
                <a:spcPct val="85000"/>
              </a:lnSpc>
              <a:spcBef>
                <a:spcPts val="300"/>
              </a:spcBef>
              <a:buNone/>
              <a:defRPr sz="800" i="1"/>
            </a:lvl1pPr>
            <a:lvl2pPr marL="285692" indent="0">
              <a:lnSpc>
                <a:spcPct val="85000"/>
              </a:lnSpc>
              <a:spcBef>
                <a:spcPts val="300"/>
              </a:spcBef>
              <a:buNone/>
              <a:defRPr sz="800" i="1"/>
            </a:lvl2pPr>
            <a:lvl3pPr marL="571384" indent="0">
              <a:lnSpc>
                <a:spcPct val="85000"/>
              </a:lnSpc>
              <a:spcBef>
                <a:spcPts val="300"/>
              </a:spcBef>
              <a:buNone/>
              <a:defRPr sz="800" i="1"/>
            </a:lvl3pPr>
            <a:lvl4pPr marL="857077" indent="0">
              <a:lnSpc>
                <a:spcPct val="85000"/>
              </a:lnSpc>
              <a:spcBef>
                <a:spcPts val="300"/>
              </a:spcBef>
              <a:buNone/>
              <a:defRPr sz="800" i="1"/>
            </a:lvl4pPr>
            <a:lvl5pPr marL="1142767" indent="0">
              <a:lnSpc>
                <a:spcPct val="85000"/>
              </a:lnSpc>
              <a:spcBef>
                <a:spcPts val="300"/>
              </a:spcBef>
              <a:buNone/>
              <a:defRPr sz="800" i="1"/>
            </a:lvl5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818259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313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-Content &amp; Icon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75DFC458-0A59-D741-84BF-B7846EEBA202}"/>
              </a:ext>
            </a:extLst>
          </p:cNvPr>
          <p:cNvSpPr/>
          <p:nvPr userDrawn="1"/>
        </p:nvSpPr>
        <p:spPr>
          <a:xfrm>
            <a:off x="5924746" y="1"/>
            <a:ext cx="6267255" cy="5246823"/>
          </a:xfrm>
          <a:custGeom>
            <a:avLst/>
            <a:gdLst>
              <a:gd name="connsiteX0" fmla="*/ 0 w 6267255"/>
              <a:gd name="connsiteY0" fmla="*/ 0 h 5246823"/>
              <a:gd name="connsiteX1" fmla="*/ 6267255 w 6267255"/>
              <a:gd name="connsiteY1" fmla="*/ 0 h 5246823"/>
              <a:gd name="connsiteX2" fmla="*/ 6267255 w 6267255"/>
              <a:gd name="connsiteY2" fmla="*/ 5246823 h 5246823"/>
              <a:gd name="connsiteX3" fmla="*/ 6235262 w 6267255"/>
              <a:gd name="connsiteY3" fmla="*/ 5241110 h 5246823"/>
              <a:gd name="connsiteX4" fmla="*/ 54905 w 6267255"/>
              <a:gd name="connsiteY4" fmla="*/ 140511 h 524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7255" h="5246823">
                <a:moveTo>
                  <a:pt x="0" y="0"/>
                </a:moveTo>
                <a:lnTo>
                  <a:pt x="6267255" y="0"/>
                </a:lnTo>
                <a:lnTo>
                  <a:pt x="6267255" y="5246823"/>
                </a:lnTo>
                <a:lnTo>
                  <a:pt x="6235262" y="5241110"/>
                </a:lnTo>
                <a:cubicBezTo>
                  <a:pt x="3432569" y="4667596"/>
                  <a:pt x="1128978" y="2723924"/>
                  <a:pt x="54905" y="14051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F41D2-4F48-0546-B53D-99C9D11B4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777" y="439839"/>
            <a:ext cx="10511991" cy="1164372"/>
          </a:xfrm>
        </p:spPr>
        <p:txBody>
          <a:bodyPr anchor="t" anchorCtr="0"/>
          <a:lstStyle/>
          <a:p>
            <a:r>
              <a:rPr lang="en-US" dirty="0"/>
              <a:t>Title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C3CD3-B93E-1E4B-A0E4-B0064BAEC9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36761" y="2521166"/>
            <a:ext cx="7405116" cy="593509"/>
          </a:xfrm>
        </p:spPr>
        <p:txBody>
          <a:bodyPr numCol="1" spcCol="347472"/>
          <a:lstStyle>
            <a:lvl1pPr algn="l">
              <a:defRPr sz="2000"/>
            </a:lvl1pPr>
            <a:lvl2pPr algn="l">
              <a:spcAft>
                <a:spcPts val="800"/>
              </a:spcAft>
              <a:defRPr sz="16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2pPr>
            <a:lvl3pPr algn="l">
              <a:defRPr sz="16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3pPr>
            <a:lvl4pPr algn="l">
              <a:defRPr sz="16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4pPr>
            <a:lvl5pPr algn="l">
              <a:defRPr sz="16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F857199-165F-6848-B3B1-DF80CA7679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6018" y="2306854"/>
            <a:ext cx="1084262" cy="1084263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1F38B45-D24A-DA41-A44F-4F12ABC1D7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36761" y="4457129"/>
            <a:ext cx="7405116" cy="672084"/>
          </a:xfrm>
        </p:spPr>
        <p:txBody>
          <a:bodyPr numCol="1" spcCol="347472"/>
          <a:lstStyle>
            <a:lvl1pPr algn="l">
              <a:defRPr sz="2000"/>
            </a:lvl1pPr>
            <a:lvl2pPr algn="l">
              <a:spcAft>
                <a:spcPts val="800"/>
              </a:spcAft>
              <a:defRPr sz="16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2pPr>
            <a:lvl3pPr algn="l">
              <a:defRPr sz="16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3pPr>
            <a:lvl4pPr algn="l">
              <a:defRPr sz="16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4pPr>
            <a:lvl5pPr algn="l">
              <a:defRPr sz="16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AB6D5589-9C2E-4D47-A397-A92810DACC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6018" y="4242816"/>
            <a:ext cx="1084262" cy="10842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1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4">
          <p15:clr>
            <a:srgbClr val="FBAE40"/>
          </p15:clr>
        </p15:guide>
        <p15:guide id="4" orient="horz" pos="182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-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MAZON CONFIDENTIAL">
            <a:extLst>
              <a:ext uri="{FF2B5EF4-FFF2-40B4-BE49-F238E27FC236}">
                <a16:creationId xmlns:a16="http://schemas.microsoft.com/office/drawing/2014/main" id="{FD53ABB4-86F3-844E-8510-7E84C6EBC21E}"/>
              </a:ext>
            </a:extLst>
          </p:cNvPr>
          <p:cNvSpPr txBox="1"/>
          <p:nvPr userDrawn="1"/>
        </p:nvSpPr>
        <p:spPr>
          <a:xfrm>
            <a:off x="21016485" y="13152035"/>
            <a:ext cx="267949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defRPr sz="1600" cap="all" spc="112"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t>AMAZON CONFIDENTIAL</a:t>
            </a:r>
          </a:p>
        </p:txBody>
      </p:sp>
      <p:sp>
        <p:nvSpPr>
          <p:cNvPr id="8" name="Designer Name">
            <a:extLst>
              <a:ext uri="{FF2B5EF4-FFF2-40B4-BE49-F238E27FC236}">
                <a16:creationId xmlns:a16="http://schemas.microsoft.com/office/drawing/2014/main" id="{91C55549-BDDB-1A4A-8191-202236A8A5B5}"/>
              </a:ext>
            </a:extLst>
          </p:cNvPr>
          <p:cNvSpPr txBox="1"/>
          <p:nvPr userDrawn="1"/>
        </p:nvSpPr>
        <p:spPr>
          <a:xfrm>
            <a:off x="394461" y="13157200"/>
            <a:ext cx="1622249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lnSpc>
                <a:spcPct val="100000"/>
              </a:lnSpc>
              <a:defRPr sz="1600" spc="64"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dirty="0"/>
              <a:t>Designer Name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D73161A-76FC-0C47-9140-250C1DC9F14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809299" y="13157200"/>
            <a:ext cx="352451" cy="3556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mazon Ember" panose="02000000000000000000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F41D2-4F48-0546-B53D-99C9D11B4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628" y="439838"/>
            <a:ext cx="1832400" cy="2708475"/>
          </a:xfrm>
        </p:spPr>
        <p:txBody>
          <a:bodyPr anchor="t" anchorCtr="0"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C3CD3-B93E-1E4B-A0E4-B0064BAEC9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100" y="3727048"/>
            <a:ext cx="1850503" cy="2087965"/>
          </a:xfrm>
        </p:spPr>
        <p:txBody>
          <a:bodyPr/>
          <a:lstStyle>
            <a:lvl2pPr>
              <a:defRPr sz="16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2pPr>
            <a:lvl3pPr>
              <a:defRPr sz="16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3pPr>
            <a:lvl4pPr>
              <a:defRPr sz="16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4pPr>
            <a:lvl5pPr>
              <a:defRPr sz="1600" b="0" i="0">
                <a:latin typeface="Amazon Ember Light" panose="02000000000000000000" pitchFamily="2" charset="0"/>
                <a:ea typeface="Amazon Ember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47C2423-B61C-CA43-B412-B9F5F16AFF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8847" y="1"/>
            <a:ext cx="8653153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8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04">
          <p15:clr>
            <a:srgbClr val="FBAE40"/>
          </p15:clr>
        </p15:guide>
        <p15:guide id="4" orient="horz" pos="1824">
          <p15:clr>
            <a:srgbClr val="FBAE40"/>
          </p15:clr>
        </p15:guide>
        <p15:guide id="5" orient="horz" pos="1440" userDrawn="1">
          <p15:clr>
            <a:srgbClr val="FBAE40"/>
          </p15:clr>
        </p15:guide>
        <p15:guide id="6" pos="2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4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6.emf"/><Relationship Id="rId4" Type="http://schemas.openxmlformats.org/officeDocument/2006/relationships/slideLayout" Target="../slideLayouts/slideLayout45.xml"/><Relationship Id="rId9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6.emf"/><Relationship Id="rId5" Type="http://schemas.openxmlformats.org/officeDocument/2006/relationships/slideLayout" Target="../slideLayouts/slideLayout54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26.emf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6.emf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8310E08-1095-984E-8029-030D4228F2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BC2B96CE-409B-0F49-A432-28FA4B3184FC}"/>
              </a:ext>
            </a:extLst>
          </p:cNvPr>
          <p:cNvSpPr/>
          <p:nvPr userDrawn="1"/>
        </p:nvSpPr>
        <p:spPr>
          <a:xfrm>
            <a:off x="0" y="3893544"/>
            <a:ext cx="4568334" cy="2964457"/>
          </a:xfrm>
          <a:custGeom>
            <a:avLst/>
            <a:gdLst>
              <a:gd name="connsiteX0" fmla="*/ 1993245 w 4568334"/>
              <a:gd name="connsiteY0" fmla="*/ 0 h 2964457"/>
              <a:gd name="connsiteX1" fmla="*/ 4568334 w 4568334"/>
              <a:gd name="connsiteY1" fmla="*/ 2575089 h 2964457"/>
              <a:gd name="connsiteX2" fmla="*/ 4555039 w 4568334"/>
              <a:gd name="connsiteY2" fmla="*/ 2838377 h 2964457"/>
              <a:gd name="connsiteX3" fmla="*/ 4535797 w 4568334"/>
              <a:gd name="connsiteY3" fmla="*/ 2964457 h 2964457"/>
              <a:gd name="connsiteX4" fmla="*/ 0 w 4568334"/>
              <a:gd name="connsiteY4" fmla="*/ 2964457 h 2964457"/>
              <a:gd name="connsiteX5" fmla="*/ 0 w 4568334"/>
              <a:gd name="connsiteY5" fmla="*/ 945360 h 2964457"/>
              <a:gd name="connsiteX6" fmla="*/ 6181 w 4568334"/>
              <a:gd name="connsiteY6" fmla="*/ 937094 h 2964457"/>
              <a:gd name="connsiteX7" fmla="*/ 1993245 w 4568334"/>
              <a:gd name="connsiteY7" fmla="*/ 0 h 2964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68334" h="2964457">
                <a:moveTo>
                  <a:pt x="1993245" y="0"/>
                </a:moveTo>
                <a:cubicBezTo>
                  <a:pt x="3415427" y="0"/>
                  <a:pt x="4568334" y="1152907"/>
                  <a:pt x="4568334" y="2575089"/>
                </a:cubicBezTo>
                <a:cubicBezTo>
                  <a:pt x="4568334" y="2663976"/>
                  <a:pt x="4563831" y="2751810"/>
                  <a:pt x="4555039" y="2838377"/>
                </a:cubicBezTo>
                <a:lnTo>
                  <a:pt x="4535797" y="2964457"/>
                </a:lnTo>
                <a:lnTo>
                  <a:pt x="0" y="2964457"/>
                </a:lnTo>
                <a:lnTo>
                  <a:pt x="0" y="945360"/>
                </a:lnTo>
                <a:lnTo>
                  <a:pt x="6181" y="937094"/>
                </a:lnTo>
                <a:cubicBezTo>
                  <a:pt x="478491" y="364787"/>
                  <a:pt x="1193268" y="0"/>
                  <a:pt x="199324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4A9E74-B2C2-114C-B752-9CF1A1B990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853" y="5401977"/>
            <a:ext cx="3543547" cy="57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5DED81B-086D-894A-942B-7BA5E5012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7" y="4147484"/>
            <a:ext cx="5236824" cy="206505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F66037D-1898-2E43-B05C-E2EC71C2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1188720"/>
            <a:ext cx="5236824" cy="2670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175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n-cs"/>
        </a:defRPr>
      </a:lvl1pPr>
      <a:lvl2pPr marL="11113" marR="0" indent="0" algn="l" defTabSz="914400" rtl="0" eaLnBrk="1" fontAlgn="auto" latinLnBrk="0" hangingPunct="1">
        <a:lnSpc>
          <a:spcPct val="150000"/>
        </a:lnSpc>
        <a:spcBef>
          <a:spcPts val="500"/>
        </a:spcBef>
        <a:spcAft>
          <a:spcPts val="200"/>
        </a:spcAft>
        <a:buClrTx/>
        <a:buSzTx/>
        <a:buFont typeface="Arial" panose="020B0604020202020204" pitchFamily="34" charset="0"/>
        <a:buNone/>
        <a:tabLst/>
        <a:defRPr sz="14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n-cs"/>
        </a:defRPr>
      </a:lvl2pPr>
      <a:lvl3pPr marL="0" marR="0" indent="0" algn="l" defTabSz="914400" rtl="0" eaLnBrk="1" fontAlgn="auto" latinLnBrk="0" hangingPunct="1">
        <a:lnSpc>
          <a:spcPct val="150000"/>
        </a:lnSpc>
        <a:spcBef>
          <a:spcPts val="500"/>
        </a:spcBef>
        <a:spcAft>
          <a:spcPts val="200"/>
        </a:spcAft>
        <a:buClrTx/>
        <a:buSzTx/>
        <a:buFont typeface="Arial" panose="020B0604020202020204" pitchFamily="34" charset="0"/>
        <a:buNone/>
        <a:tabLst/>
        <a:defRPr sz="14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n-cs"/>
        </a:defRPr>
      </a:lvl3pPr>
      <a:lvl4pPr marL="228600" marR="0" indent="0" algn="l" defTabSz="914400" rtl="0" eaLnBrk="1" fontAlgn="auto" latinLnBrk="0" hangingPunct="1">
        <a:lnSpc>
          <a:spcPct val="150000"/>
        </a:lnSpc>
        <a:spcBef>
          <a:spcPts val="500"/>
        </a:spcBef>
        <a:spcAft>
          <a:spcPts val="200"/>
        </a:spcAft>
        <a:buClr>
          <a:schemeClr val="tx1"/>
        </a:buClr>
        <a:buSzPct val="80000"/>
        <a:buFont typeface="Courier New" pitchFamily="2" charset="0"/>
        <a:buNone/>
        <a:tabLst/>
        <a:defRPr sz="14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n-cs"/>
        </a:defRPr>
      </a:lvl4pPr>
      <a:lvl5pPr marL="519112" marR="0" indent="0" algn="l" defTabSz="914400" rtl="0" eaLnBrk="1" fontAlgn="auto" latinLnBrk="0" hangingPunct="1">
        <a:lnSpc>
          <a:spcPct val="150000"/>
        </a:lnSpc>
        <a:spcBef>
          <a:spcPts val="500"/>
        </a:spcBef>
        <a:spcAft>
          <a:spcPts val="200"/>
        </a:spcAft>
        <a:buClr>
          <a:srgbClr val="007CB6"/>
        </a:buClr>
        <a:buSzTx/>
        <a:buFont typeface="Arial" panose="020B0604020202020204" pitchFamily="34" charset="0"/>
        <a:buNone/>
        <a:tabLst/>
        <a:defRPr sz="14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54D890-0296-5047-84E4-8C88DEF5BF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941" y="2657856"/>
            <a:ext cx="3748117" cy="60396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D63C22-A4A0-D148-A0AE-D254A1A57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15461"/>
            <a:ext cx="12192000" cy="51269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8459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accent3"/>
          </a:solidFill>
          <a:latin typeface="Amazon Ember Light" panose="02000000000000000000" pitchFamily="2" charset="0"/>
          <a:ea typeface="Amazon Ember Light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0A3B33-BAF0-FD41-B488-829335E44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24" y="484116"/>
            <a:ext cx="10515600" cy="11682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CA327-9491-7541-9832-C70C53AD4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682239"/>
            <a:ext cx="6001512" cy="28851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–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facete</a:t>
            </a:r>
            <a:r>
              <a:rPr lang="en-US" dirty="0"/>
              <a:t> </a:t>
            </a:r>
            <a:r>
              <a:rPr lang="en-US" dirty="0" err="1"/>
              <a:t>contentiones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sit, an qui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diceret</a:t>
            </a:r>
            <a:r>
              <a:rPr lang="en-US" dirty="0"/>
              <a:t>, in </a:t>
            </a:r>
            <a:r>
              <a:rPr lang="en-US" dirty="0" err="1"/>
              <a:t>atqui</a:t>
            </a:r>
            <a:r>
              <a:rPr lang="en-US" dirty="0"/>
              <a:t> </a:t>
            </a:r>
            <a:r>
              <a:rPr lang="en-US" dirty="0" err="1"/>
              <a:t>propriae</a:t>
            </a:r>
            <a:r>
              <a:rPr lang="en-US" dirty="0"/>
              <a:t> </a:t>
            </a:r>
            <a:r>
              <a:rPr lang="en-US" dirty="0" err="1"/>
              <a:t>reprehendunt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. Ad </a:t>
            </a:r>
            <a:r>
              <a:rPr lang="en-US" dirty="0" err="1"/>
              <a:t>impedit</a:t>
            </a:r>
            <a:r>
              <a:rPr lang="en-US" dirty="0"/>
              <a:t> </a:t>
            </a:r>
            <a:r>
              <a:rPr lang="en-US" dirty="0" err="1"/>
              <a:t>nusquam</a:t>
            </a:r>
            <a:r>
              <a:rPr lang="en-US" dirty="0"/>
              <a:t> </a:t>
            </a:r>
            <a:r>
              <a:rPr lang="en-US" dirty="0" err="1"/>
              <a:t>similique</a:t>
            </a:r>
            <a:r>
              <a:rPr lang="en-US" dirty="0"/>
              <a:t> sit. </a:t>
            </a:r>
            <a:r>
              <a:rPr lang="en-US" dirty="0" err="1"/>
              <a:t>Ius</a:t>
            </a:r>
            <a:r>
              <a:rPr lang="en-US" dirty="0"/>
              <a:t> </a:t>
            </a:r>
            <a:r>
              <a:rPr lang="en-US" dirty="0" err="1"/>
              <a:t>graecis</a:t>
            </a:r>
            <a:r>
              <a:rPr lang="en-US" dirty="0"/>
              <a:t> </a:t>
            </a:r>
            <a:r>
              <a:rPr lang="en-US" dirty="0" err="1"/>
              <a:t>legendos</a:t>
            </a:r>
            <a:r>
              <a:rPr lang="en-US" dirty="0"/>
              <a:t> cu, qui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an.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case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eloquentiam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et </a:t>
            </a:r>
            <a:r>
              <a:rPr lang="en-US" dirty="0" err="1"/>
              <a:t>invenire</a:t>
            </a:r>
            <a:r>
              <a:rPr lang="en-US" dirty="0"/>
              <a:t> </a:t>
            </a:r>
            <a:r>
              <a:rPr lang="en-US" dirty="0" err="1"/>
              <a:t>definitionem</a:t>
            </a:r>
            <a:r>
              <a:rPr lang="en-US" dirty="0"/>
              <a:t>. Dolore </a:t>
            </a:r>
            <a:r>
              <a:rPr lang="en-US" dirty="0" err="1"/>
              <a:t>dicunt</a:t>
            </a:r>
            <a:r>
              <a:rPr lang="en-US" dirty="0"/>
              <a:t> omnium sea ne,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fastidii</a:t>
            </a:r>
            <a:r>
              <a:rPr lang="en-US" dirty="0"/>
              <a:t> </a:t>
            </a:r>
            <a:r>
              <a:rPr lang="en-US" dirty="0" err="1"/>
              <a:t>recusabo</a:t>
            </a:r>
            <a:r>
              <a:rPr lang="en-US" dirty="0"/>
              <a:t>, </a:t>
            </a:r>
            <a:r>
              <a:rPr lang="en-US" dirty="0" err="1"/>
              <a:t>debitis</a:t>
            </a:r>
            <a:r>
              <a:rPr lang="en-US" dirty="0"/>
              <a:t> </a:t>
            </a:r>
            <a:r>
              <a:rPr lang="en-US" dirty="0" err="1"/>
              <a:t>copiosae</a:t>
            </a:r>
            <a:r>
              <a:rPr lang="en-US" dirty="0"/>
              <a:t> </a:t>
            </a:r>
            <a:r>
              <a:rPr lang="en-US" dirty="0" err="1"/>
              <a:t>senserit</a:t>
            </a:r>
            <a:r>
              <a:rPr lang="en-US" dirty="0"/>
              <a:t> no quo.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0C9CE8-D892-244D-8016-61B5346CCDF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941" y="6471428"/>
            <a:ext cx="1321228" cy="216202"/>
          </a:xfrm>
          <a:prstGeom prst="rect">
            <a:avLst/>
          </a:prstGeom>
        </p:spPr>
      </p:pic>
      <p:sp>
        <p:nvSpPr>
          <p:cNvPr id="5" name="Solid Title Slide">
            <a:extLst>
              <a:ext uri="{FF2B5EF4-FFF2-40B4-BE49-F238E27FC236}">
                <a16:creationId xmlns:a16="http://schemas.microsoft.com/office/drawing/2014/main" id="{369DF957-22B9-264E-A6CC-3B660A40C70C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</p:spTree>
    <p:extLst>
      <p:ext uri="{BB962C8B-B14F-4D97-AF65-F5344CB8AC3E}">
        <p14:creationId xmlns:p14="http://schemas.microsoft.com/office/powerpoint/2010/main" val="449100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4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4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800" b="0" i="0" kern="1200">
          <a:solidFill>
            <a:schemeClr val="tx2"/>
          </a:solidFill>
          <a:latin typeface="Amazon Ember" panose="02000000000000000000" pitchFamily="2" charset="0"/>
          <a:ea typeface="Amazon Ember" panose="02000000000000000000" pitchFamily="2" charset="0"/>
          <a:cs typeface="+mn-cs"/>
        </a:defRPr>
      </a:lvl1pPr>
      <a:lvl2pPr marL="11113" indent="0" algn="l" defTabSz="914400" rtl="0" eaLnBrk="1" latinLnBrk="0" hangingPunct="1">
        <a:lnSpc>
          <a:spcPct val="150000"/>
        </a:lnSpc>
        <a:spcBef>
          <a:spcPts val="500"/>
        </a:spcBef>
        <a:spcAft>
          <a:spcPts val="200"/>
        </a:spcAft>
        <a:buFont typeface="Arial" panose="020B0604020202020204" pitchFamily="34" charset="0"/>
        <a:buNone/>
        <a:tabLst/>
        <a:defRPr sz="12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n-cs"/>
        </a:defRPr>
      </a:lvl2pPr>
      <a:lvl3pPr marL="2286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200"/>
        </a:spcAft>
        <a:buFont typeface="Arial" panose="020B0604020202020204" pitchFamily="34" charset="0"/>
        <a:buChar char="•"/>
        <a:tabLst/>
        <a:defRPr sz="12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n-cs"/>
        </a:defRPr>
      </a:lvl3pPr>
      <a:lvl4pPr marL="458788" indent="-230188" algn="l" defTabSz="914400" rtl="0" eaLnBrk="1" latinLnBrk="0" hangingPunct="1">
        <a:lnSpc>
          <a:spcPct val="150000"/>
        </a:lnSpc>
        <a:spcBef>
          <a:spcPts val="500"/>
        </a:spcBef>
        <a:spcAft>
          <a:spcPts val="200"/>
        </a:spcAft>
        <a:buClr>
          <a:schemeClr val="accent1"/>
        </a:buClr>
        <a:buSzPct val="80000"/>
        <a:buFont typeface="Courier New" pitchFamily="2" charset="0"/>
        <a:buChar char="o"/>
        <a:tabLst/>
        <a:defRPr sz="12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n-cs"/>
        </a:defRPr>
      </a:lvl4pPr>
      <a:lvl5pPr marL="749300" indent="-230188" algn="l" defTabSz="914400" rtl="0" eaLnBrk="1" latinLnBrk="0" hangingPunct="1">
        <a:lnSpc>
          <a:spcPct val="150000"/>
        </a:lnSpc>
        <a:spcBef>
          <a:spcPts val="50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tabLst/>
        <a:defRPr sz="12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0A3B33-BAF0-FD41-B488-829335E44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24" y="484116"/>
            <a:ext cx="10515600" cy="11682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CA327-9491-7541-9832-C70C53AD4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682239"/>
            <a:ext cx="6001512" cy="28851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–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facete</a:t>
            </a:r>
            <a:r>
              <a:rPr lang="en-US" dirty="0"/>
              <a:t> </a:t>
            </a:r>
            <a:r>
              <a:rPr lang="en-US" dirty="0" err="1"/>
              <a:t>contentiones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sit, an qui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diceret</a:t>
            </a:r>
            <a:r>
              <a:rPr lang="en-US" dirty="0"/>
              <a:t>, in </a:t>
            </a:r>
            <a:r>
              <a:rPr lang="en-US" dirty="0" err="1"/>
              <a:t>atqui</a:t>
            </a:r>
            <a:r>
              <a:rPr lang="en-US" dirty="0"/>
              <a:t> </a:t>
            </a:r>
            <a:r>
              <a:rPr lang="en-US" dirty="0" err="1"/>
              <a:t>propriae</a:t>
            </a:r>
            <a:r>
              <a:rPr lang="en-US" dirty="0"/>
              <a:t> </a:t>
            </a:r>
            <a:r>
              <a:rPr lang="en-US" dirty="0" err="1"/>
              <a:t>reprehendunt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. Ad </a:t>
            </a:r>
            <a:r>
              <a:rPr lang="en-US" dirty="0" err="1"/>
              <a:t>impedit</a:t>
            </a:r>
            <a:r>
              <a:rPr lang="en-US" dirty="0"/>
              <a:t> </a:t>
            </a:r>
            <a:r>
              <a:rPr lang="en-US" dirty="0" err="1"/>
              <a:t>nusquam</a:t>
            </a:r>
            <a:r>
              <a:rPr lang="en-US" dirty="0"/>
              <a:t> </a:t>
            </a:r>
            <a:r>
              <a:rPr lang="en-US" dirty="0" err="1"/>
              <a:t>similique</a:t>
            </a:r>
            <a:r>
              <a:rPr lang="en-US" dirty="0"/>
              <a:t> sit. </a:t>
            </a:r>
            <a:r>
              <a:rPr lang="en-US" dirty="0" err="1"/>
              <a:t>Ius</a:t>
            </a:r>
            <a:r>
              <a:rPr lang="en-US" dirty="0"/>
              <a:t> </a:t>
            </a:r>
            <a:r>
              <a:rPr lang="en-US" dirty="0" err="1"/>
              <a:t>graecis</a:t>
            </a:r>
            <a:r>
              <a:rPr lang="en-US" dirty="0"/>
              <a:t> </a:t>
            </a:r>
            <a:r>
              <a:rPr lang="en-US" dirty="0" err="1"/>
              <a:t>legendos</a:t>
            </a:r>
            <a:r>
              <a:rPr lang="en-US" dirty="0"/>
              <a:t> cu, qui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an.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case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eloquentiam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et </a:t>
            </a:r>
            <a:r>
              <a:rPr lang="en-US" dirty="0" err="1"/>
              <a:t>invenire</a:t>
            </a:r>
            <a:r>
              <a:rPr lang="en-US" dirty="0"/>
              <a:t> </a:t>
            </a:r>
            <a:r>
              <a:rPr lang="en-US" dirty="0" err="1"/>
              <a:t>definitionem</a:t>
            </a:r>
            <a:r>
              <a:rPr lang="en-US" dirty="0"/>
              <a:t>. Dolore </a:t>
            </a:r>
            <a:r>
              <a:rPr lang="en-US" dirty="0" err="1"/>
              <a:t>dicunt</a:t>
            </a:r>
            <a:r>
              <a:rPr lang="en-US" dirty="0"/>
              <a:t> omnium sea ne,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fastidii</a:t>
            </a:r>
            <a:r>
              <a:rPr lang="en-US" dirty="0"/>
              <a:t> </a:t>
            </a:r>
            <a:r>
              <a:rPr lang="en-US" dirty="0" err="1"/>
              <a:t>recusabo</a:t>
            </a:r>
            <a:r>
              <a:rPr lang="en-US" dirty="0"/>
              <a:t>, </a:t>
            </a:r>
            <a:r>
              <a:rPr lang="en-US" dirty="0" err="1"/>
              <a:t>debitis</a:t>
            </a:r>
            <a:r>
              <a:rPr lang="en-US" dirty="0"/>
              <a:t> </a:t>
            </a:r>
            <a:r>
              <a:rPr lang="en-US" dirty="0" err="1"/>
              <a:t>copiosae</a:t>
            </a:r>
            <a:r>
              <a:rPr lang="en-US" dirty="0"/>
              <a:t> </a:t>
            </a:r>
            <a:r>
              <a:rPr lang="en-US" dirty="0" err="1"/>
              <a:t>senserit</a:t>
            </a:r>
            <a:r>
              <a:rPr lang="en-US" dirty="0"/>
              <a:t> no quo.</a:t>
            </a:r>
          </a:p>
        </p:txBody>
      </p:sp>
      <p:sp>
        <p:nvSpPr>
          <p:cNvPr id="6" name="Solid Title Slide">
            <a:extLst>
              <a:ext uri="{FF2B5EF4-FFF2-40B4-BE49-F238E27FC236}">
                <a16:creationId xmlns:a16="http://schemas.microsoft.com/office/drawing/2014/main" id="{8DC4D0EA-AF99-0149-AC26-54E6434D2E4C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0C9CE8-D892-244D-8016-61B5346CCDF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941" y="6471428"/>
            <a:ext cx="1321228" cy="21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4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000" b="0" i="0" kern="1200">
          <a:solidFill>
            <a:schemeClr val="tx2"/>
          </a:solidFill>
          <a:latin typeface="Amazon Ember" panose="02000000000000000000" pitchFamily="2" charset="0"/>
          <a:ea typeface="Amazon Ember" panose="02000000000000000000" pitchFamily="2" charset="0"/>
          <a:cs typeface="+mn-cs"/>
        </a:defRPr>
      </a:lvl1pPr>
      <a:lvl2pPr marL="11113" indent="0" algn="l" defTabSz="914400" rtl="0" eaLnBrk="1" latinLnBrk="0" hangingPunct="1">
        <a:lnSpc>
          <a:spcPct val="150000"/>
        </a:lnSpc>
        <a:spcBef>
          <a:spcPts val="500"/>
        </a:spcBef>
        <a:spcAft>
          <a:spcPts val="200"/>
        </a:spcAft>
        <a:buFont typeface="Arial" panose="020B0604020202020204" pitchFamily="34" charset="0"/>
        <a:buNone/>
        <a:tabLst/>
        <a:defRPr sz="14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n-cs"/>
        </a:defRPr>
      </a:lvl2pPr>
      <a:lvl3pPr marL="2286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200"/>
        </a:spcAft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n-cs"/>
        </a:defRPr>
      </a:lvl3pPr>
      <a:lvl4pPr marL="458788" indent="-230188" algn="l" defTabSz="914400" rtl="0" eaLnBrk="1" latinLnBrk="0" hangingPunct="1">
        <a:lnSpc>
          <a:spcPct val="150000"/>
        </a:lnSpc>
        <a:spcBef>
          <a:spcPts val="500"/>
        </a:spcBef>
        <a:spcAft>
          <a:spcPts val="200"/>
        </a:spcAft>
        <a:buClr>
          <a:schemeClr val="accent1"/>
        </a:buClr>
        <a:buSzPct val="80000"/>
        <a:buFont typeface="Courier New" pitchFamily="2" charset="0"/>
        <a:buChar char="o"/>
        <a:tabLst/>
        <a:defRPr sz="14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n-cs"/>
        </a:defRPr>
      </a:lvl4pPr>
      <a:lvl5pPr marL="749300" indent="-230188" algn="l" defTabSz="914400" rtl="0" eaLnBrk="1" latinLnBrk="0" hangingPunct="1">
        <a:lnSpc>
          <a:spcPct val="150000"/>
        </a:lnSpc>
        <a:spcBef>
          <a:spcPts val="50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166297" y="6356420"/>
            <a:ext cx="2535361" cy="284267"/>
          </a:xfrm>
          <a:prstGeom prst="rect">
            <a:avLst/>
          </a:prstGeom>
        </p:spPr>
        <p:txBody>
          <a:bodyPr vert="horz" lIns="121920" tIns="60960" rIns="121920" bIns="60960" rtlCol="0" anchor="b" anchorCtr="0"/>
          <a:lstStyle>
            <a:defPPr>
              <a:defRPr lang="en-US"/>
            </a:defPPr>
            <a:lvl1pPr marL="0" algn="l" defTabSz="6857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0E7602-30F2-6540-B99B-6DD0E1DD3588}" type="datetimeFigureOut">
              <a:rPr lang="en-US" sz="1200" smtClean="0">
                <a:solidFill>
                  <a:srgbClr val="474747">
                    <a:tint val="75000"/>
                  </a:srgbClr>
                </a:solidFill>
              </a:rPr>
              <a:pPr/>
              <a:t>6/3/2021</a:t>
            </a:fld>
            <a:r>
              <a:rPr lang="en-US" sz="1200" dirty="0">
                <a:solidFill>
                  <a:srgbClr val="474747">
                    <a:tint val="75000"/>
                  </a:srgbClr>
                </a:solidFill>
              </a:rPr>
              <a:t> Amazon Confidential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1510637" y="6337394"/>
            <a:ext cx="539848" cy="303293"/>
          </a:xfrm>
          <a:prstGeom prst="rect">
            <a:avLst/>
          </a:prstGeom>
        </p:spPr>
        <p:txBody>
          <a:bodyPr vert="horz" lIns="121920" tIns="60960" rIns="121920" bIns="6096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FBDB13-C127-634C-8033-58037941C380}" type="slidenum">
              <a:rPr lang="en-US" sz="1200" smtClean="0">
                <a:solidFill>
                  <a:prstClr val="white">
                    <a:lumMod val="75000"/>
                  </a:prstClr>
                </a:solidFill>
                <a:latin typeface="Helvetica Neue Medium"/>
                <a:cs typeface="Helvetica Neue Medium"/>
              </a:rPr>
              <a:pPr/>
              <a:t>‹#›</a:t>
            </a:fld>
            <a:endParaRPr lang="en-US" sz="1200" dirty="0">
              <a:solidFill>
                <a:prstClr val="white">
                  <a:lumMod val="75000"/>
                </a:prstClr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13" name="Picture 12" descr="162x30-02.eps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544" y="6394476"/>
            <a:ext cx="1341120" cy="25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8310E08-1095-984E-8029-030D4228F2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214102" cy="6858001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BC2B96CE-409B-0F49-A432-28FA4B3184FC}"/>
              </a:ext>
            </a:extLst>
          </p:cNvPr>
          <p:cNvSpPr/>
          <p:nvPr userDrawn="1"/>
        </p:nvSpPr>
        <p:spPr>
          <a:xfrm flipH="1">
            <a:off x="7644043" y="3893544"/>
            <a:ext cx="4570060" cy="2964457"/>
          </a:xfrm>
          <a:custGeom>
            <a:avLst/>
            <a:gdLst>
              <a:gd name="connsiteX0" fmla="*/ 1993245 w 4568334"/>
              <a:gd name="connsiteY0" fmla="*/ 0 h 2964457"/>
              <a:gd name="connsiteX1" fmla="*/ 4568334 w 4568334"/>
              <a:gd name="connsiteY1" fmla="*/ 2575089 h 2964457"/>
              <a:gd name="connsiteX2" fmla="*/ 4555039 w 4568334"/>
              <a:gd name="connsiteY2" fmla="*/ 2838377 h 2964457"/>
              <a:gd name="connsiteX3" fmla="*/ 4535797 w 4568334"/>
              <a:gd name="connsiteY3" fmla="*/ 2964457 h 2964457"/>
              <a:gd name="connsiteX4" fmla="*/ 0 w 4568334"/>
              <a:gd name="connsiteY4" fmla="*/ 2964457 h 2964457"/>
              <a:gd name="connsiteX5" fmla="*/ 0 w 4568334"/>
              <a:gd name="connsiteY5" fmla="*/ 945360 h 2964457"/>
              <a:gd name="connsiteX6" fmla="*/ 6181 w 4568334"/>
              <a:gd name="connsiteY6" fmla="*/ 937094 h 2964457"/>
              <a:gd name="connsiteX7" fmla="*/ 1993245 w 4568334"/>
              <a:gd name="connsiteY7" fmla="*/ 0 h 2964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68334" h="2964457">
                <a:moveTo>
                  <a:pt x="1993245" y="0"/>
                </a:moveTo>
                <a:cubicBezTo>
                  <a:pt x="3415427" y="0"/>
                  <a:pt x="4568334" y="1152907"/>
                  <a:pt x="4568334" y="2575089"/>
                </a:cubicBezTo>
                <a:cubicBezTo>
                  <a:pt x="4568334" y="2663976"/>
                  <a:pt x="4563831" y="2751810"/>
                  <a:pt x="4555039" y="2838377"/>
                </a:cubicBezTo>
                <a:lnTo>
                  <a:pt x="4535797" y="2964457"/>
                </a:lnTo>
                <a:lnTo>
                  <a:pt x="0" y="2964457"/>
                </a:lnTo>
                <a:lnTo>
                  <a:pt x="0" y="945360"/>
                </a:lnTo>
                <a:lnTo>
                  <a:pt x="6181" y="937094"/>
                </a:lnTo>
                <a:cubicBezTo>
                  <a:pt x="478491" y="364787"/>
                  <a:pt x="1193268" y="0"/>
                  <a:pt x="199324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4A9E74-B2C2-114C-B752-9CF1A1B990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4069" y="5401977"/>
            <a:ext cx="3543547" cy="57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8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8310E08-1095-984E-8029-030D4228F2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1025"/>
            <a:ext cx="12192000" cy="6899025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C99F9BF2-5009-E74D-A3F5-4279ECFBC022}"/>
              </a:ext>
            </a:extLst>
          </p:cNvPr>
          <p:cNvSpPr/>
          <p:nvPr userDrawn="1"/>
        </p:nvSpPr>
        <p:spPr>
          <a:xfrm>
            <a:off x="0" y="3893544"/>
            <a:ext cx="4568334" cy="2964457"/>
          </a:xfrm>
          <a:custGeom>
            <a:avLst/>
            <a:gdLst>
              <a:gd name="connsiteX0" fmla="*/ 1993245 w 4568334"/>
              <a:gd name="connsiteY0" fmla="*/ 0 h 2964457"/>
              <a:gd name="connsiteX1" fmla="*/ 4568334 w 4568334"/>
              <a:gd name="connsiteY1" fmla="*/ 2575089 h 2964457"/>
              <a:gd name="connsiteX2" fmla="*/ 4555039 w 4568334"/>
              <a:gd name="connsiteY2" fmla="*/ 2838377 h 2964457"/>
              <a:gd name="connsiteX3" fmla="*/ 4535797 w 4568334"/>
              <a:gd name="connsiteY3" fmla="*/ 2964457 h 2964457"/>
              <a:gd name="connsiteX4" fmla="*/ 0 w 4568334"/>
              <a:gd name="connsiteY4" fmla="*/ 2964457 h 2964457"/>
              <a:gd name="connsiteX5" fmla="*/ 0 w 4568334"/>
              <a:gd name="connsiteY5" fmla="*/ 945360 h 2964457"/>
              <a:gd name="connsiteX6" fmla="*/ 6181 w 4568334"/>
              <a:gd name="connsiteY6" fmla="*/ 937094 h 2964457"/>
              <a:gd name="connsiteX7" fmla="*/ 1993245 w 4568334"/>
              <a:gd name="connsiteY7" fmla="*/ 0 h 2964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68334" h="2964457">
                <a:moveTo>
                  <a:pt x="1993245" y="0"/>
                </a:moveTo>
                <a:cubicBezTo>
                  <a:pt x="3415427" y="0"/>
                  <a:pt x="4568334" y="1152907"/>
                  <a:pt x="4568334" y="2575089"/>
                </a:cubicBezTo>
                <a:cubicBezTo>
                  <a:pt x="4568334" y="2663976"/>
                  <a:pt x="4563831" y="2751810"/>
                  <a:pt x="4555039" y="2838377"/>
                </a:cubicBezTo>
                <a:lnTo>
                  <a:pt x="4535797" y="2964457"/>
                </a:lnTo>
                <a:lnTo>
                  <a:pt x="0" y="2964457"/>
                </a:lnTo>
                <a:lnTo>
                  <a:pt x="0" y="945360"/>
                </a:lnTo>
                <a:lnTo>
                  <a:pt x="6181" y="937094"/>
                </a:lnTo>
                <a:cubicBezTo>
                  <a:pt x="478491" y="364787"/>
                  <a:pt x="1193268" y="0"/>
                  <a:pt x="199324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D6CA87-9635-3B4C-B869-222CC49C88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853" y="5401977"/>
            <a:ext cx="3543547" cy="57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3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8310E08-1095-984E-8029-030D4228F2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12191999" cy="6858002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C99F9BF2-5009-E74D-A3F5-4279ECFBC022}"/>
              </a:ext>
            </a:extLst>
          </p:cNvPr>
          <p:cNvSpPr/>
          <p:nvPr userDrawn="1"/>
        </p:nvSpPr>
        <p:spPr>
          <a:xfrm>
            <a:off x="0" y="3893544"/>
            <a:ext cx="4568334" cy="2964457"/>
          </a:xfrm>
          <a:custGeom>
            <a:avLst/>
            <a:gdLst>
              <a:gd name="connsiteX0" fmla="*/ 1993245 w 4568334"/>
              <a:gd name="connsiteY0" fmla="*/ 0 h 2964457"/>
              <a:gd name="connsiteX1" fmla="*/ 4568334 w 4568334"/>
              <a:gd name="connsiteY1" fmla="*/ 2575089 h 2964457"/>
              <a:gd name="connsiteX2" fmla="*/ 4555039 w 4568334"/>
              <a:gd name="connsiteY2" fmla="*/ 2838377 h 2964457"/>
              <a:gd name="connsiteX3" fmla="*/ 4535797 w 4568334"/>
              <a:gd name="connsiteY3" fmla="*/ 2964457 h 2964457"/>
              <a:gd name="connsiteX4" fmla="*/ 0 w 4568334"/>
              <a:gd name="connsiteY4" fmla="*/ 2964457 h 2964457"/>
              <a:gd name="connsiteX5" fmla="*/ 0 w 4568334"/>
              <a:gd name="connsiteY5" fmla="*/ 945360 h 2964457"/>
              <a:gd name="connsiteX6" fmla="*/ 6181 w 4568334"/>
              <a:gd name="connsiteY6" fmla="*/ 937094 h 2964457"/>
              <a:gd name="connsiteX7" fmla="*/ 1993245 w 4568334"/>
              <a:gd name="connsiteY7" fmla="*/ 0 h 2964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68334" h="2964457">
                <a:moveTo>
                  <a:pt x="1993245" y="0"/>
                </a:moveTo>
                <a:cubicBezTo>
                  <a:pt x="3415427" y="0"/>
                  <a:pt x="4568334" y="1152907"/>
                  <a:pt x="4568334" y="2575089"/>
                </a:cubicBezTo>
                <a:cubicBezTo>
                  <a:pt x="4568334" y="2663976"/>
                  <a:pt x="4563831" y="2751810"/>
                  <a:pt x="4555039" y="2838377"/>
                </a:cubicBezTo>
                <a:lnTo>
                  <a:pt x="4535797" y="2964457"/>
                </a:lnTo>
                <a:lnTo>
                  <a:pt x="0" y="2964457"/>
                </a:lnTo>
                <a:lnTo>
                  <a:pt x="0" y="945360"/>
                </a:lnTo>
                <a:lnTo>
                  <a:pt x="6181" y="937094"/>
                </a:lnTo>
                <a:cubicBezTo>
                  <a:pt x="478491" y="364787"/>
                  <a:pt x="1193268" y="0"/>
                  <a:pt x="199324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D6CA87-9635-3B4C-B869-222CC49C88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853" y="5401977"/>
            <a:ext cx="3543547" cy="57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4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11939C-2D63-2343-81C6-05467024EB7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azon Ember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75ED66-6BA3-D64C-930B-2735116003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4585" y="2991091"/>
            <a:ext cx="5435223" cy="87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2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lid Title Slide">
            <a:extLst>
              <a:ext uri="{FF2B5EF4-FFF2-40B4-BE49-F238E27FC236}">
                <a16:creationId xmlns:a16="http://schemas.microsoft.com/office/drawing/2014/main" id="{CE2B6D46-BE67-CF4B-8638-CE754322C72C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0A3B33-BAF0-FD41-B488-829335E44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24" y="820999"/>
            <a:ext cx="10515600" cy="21538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CA327-9491-7541-9832-C70C53AD4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291839"/>
            <a:ext cx="6001512" cy="28851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–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facete</a:t>
            </a:r>
            <a:r>
              <a:rPr lang="en-US" dirty="0"/>
              <a:t> </a:t>
            </a:r>
            <a:r>
              <a:rPr lang="en-US" dirty="0" err="1"/>
              <a:t>contentiones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sit, an qui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diceret</a:t>
            </a:r>
            <a:r>
              <a:rPr lang="en-US" dirty="0"/>
              <a:t>, in </a:t>
            </a:r>
            <a:r>
              <a:rPr lang="en-US" dirty="0" err="1"/>
              <a:t>atqui</a:t>
            </a:r>
            <a:r>
              <a:rPr lang="en-US" dirty="0"/>
              <a:t> </a:t>
            </a:r>
            <a:r>
              <a:rPr lang="en-US" dirty="0" err="1"/>
              <a:t>propriae</a:t>
            </a:r>
            <a:r>
              <a:rPr lang="en-US" dirty="0"/>
              <a:t> </a:t>
            </a:r>
            <a:r>
              <a:rPr lang="en-US" dirty="0" err="1"/>
              <a:t>reprehendunt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. Ad </a:t>
            </a:r>
            <a:r>
              <a:rPr lang="en-US" dirty="0" err="1"/>
              <a:t>impedit</a:t>
            </a:r>
            <a:r>
              <a:rPr lang="en-US" dirty="0"/>
              <a:t> </a:t>
            </a:r>
            <a:r>
              <a:rPr lang="en-US" dirty="0" err="1"/>
              <a:t>nusquam</a:t>
            </a:r>
            <a:r>
              <a:rPr lang="en-US" dirty="0"/>
              <a:t> </a:t>
            </a:r>
            <a:r>
              <a:rPr lang="en-US" dirty="0" err="1"/>
              <a:t>similique</a:t>
            </a:r>
            <a:r>
              <a:rPr lang="en-US" dirty="0"/>
              <a:t> sit. </a:t>
            </a:r>
            <a:r>
              <a:rPr lang="en-US" dirty="0" err="1"/>
              <a:t>Ius</a:t>
            </a:r>
            <a:r>
              <a:rPr lang="en-US" dirty="0"/>
              <a:t> </a:t>
            </a:r>
            <a:r>
              <a:rPr lang="en-US" dirty="0" err="1"/>
              <a:t>graecis</a:t>
            </a:r>
            <a:r>
              <a:rPr lang="en-US" dirty="0"/>
              <a:t> </a:t>
            </a:r>
            <a:r>
              <a:rPr lang="en-US" dirty="0" err="1"/>
              <a:t>legendos</a:t>
            </a:r>
            <a:r>
              <a:rPr lang="en-US" dirty="0"/>
              <a:t> cu, qui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an.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case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eloquentiam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et </a:t>
            </a:r>
            <a:r>
              <a:rPr lang="en-US" dirty="0" err="1"/>
              <a:t>invenire</a:t>
            </a:r>
            <a:r>
              <a:rPr lang="en-US" dirty="0"/>
              <a:t> </a:t>
            </a:r>
            <a:r>
              <a:rPr lang="en-US" dirty="0" err="1"/>
              <a:t>definitionem</a:t>
            </a:r>
            <a:r>
              <a:rPr lang="en-US" dirty="0"/>
              <a:t>. Dolore </a:t>
            </a:r>
            <a:r>
              <a:rPr lang="en-US" dirty="0" err="1"/>
              <a:t>dicunt</a:t>
            </a:r>
            <a:r>
              <a:rPr lang="en-US" dirty="0"/>
              <a:t> omnium sea ne,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fastidii</a:t>
            </a:r>
            <a:r>
              <a:rPr lang="en-US" dirty="0"/>
              <a:t> </a:t>
            </a:r>
            <a:r>
              <a:rPr lang="en-US" dirty="0" err="1"/>
              <a:t>recusabo</a:t>
            </a:r>
            <a:r>
              <a:rPr lang="en-US" dirty="0"/>
              <a:t>, </a:t>
            </a:r>
            <a:r>
              <a:rPr lang="en-US" dirty="0" err="1"/>
              <a:t>debitis</a:t>
            </a:r>
            <a:r>
              <a:rPr lang="en-US" dirty="0"/>
              <a:t> </a:t>
            </a:r>
            <a:r>
              <a:rPr lang="en-US" dirty="0" err="1"/>
              <a:t>copiosae</a:t>
            </a:r>
            <a:r>
              <a:rPr lang="en-US" dirty="0"/>
              <a:t> </a:t>
            </a:r>
            <a:r>
              <a:rPr lang="en-US" dirty="0" err="1"/>
              <a:t>senserit</a:t>
            </a:r>
            <a:r>
              <a:rPr lang="en-US" dirty="0"/>
              <a:t> no quo.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916E25-9ECB-6C4A-BDFD-19CFFD2436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941" y="6471428"/>
            <a:ext cx="1321228" cy="21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21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88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2000" b="0" i="0" kern="1200">
          <a:solidFill>
            <a:schemeClr val="tx2"/>
          </a:solidFill>
          <a:latin typeface="Amazon Ember" panose="02000000000000000000" pitchFamily="2" charset="0"/>
          <a:ea typeface="Amazon Ember" panose="02000000000000000000" pitchFamily="2" charset="0"/>
          <a:cs typeface="+mn-cs"/>
        </a:defRPr>
      </a:lvl1pPr>
      <a:lvl2pPr marL="11113" indent="0" algn="l" defTabSz="914400" rtl="0" eaLnBrk="1" latinLnBrk="0" hangingPunct="1">
        <a:lnSpc>
          <a:spcPct val="150000"/>
        </a:lnSpc>
        <a:spcBef>
          <a:spcPts val="500"/>
        </a:spcBef>
        <a:spcAft>
          <a:spcPts val="200"/>
        </a:spcAft>
        <a:buFont typeface="Arial" panose="020B0604020202020204" pitchFamily="34" charset="0"/>
        <a:buNone/>
        <a:tabLst/>
        <a:defRPr sz="14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n-cs"/>
        </a:defRPr>
      </a:lvl2pPr>
      <a:lvl3pPr marL="2286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200"/>
        </a:spcAft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n-cs"/>
        </a:defRPr>
      </a:lvl3pPr>
      <a:lvl4pPr marL="458788" indent="-230188" algn="l" defTabSz="914400" rtl="0" eaLnBrk="1" latinLnBrk="0" hangingPunct="1">
        <a:lnSpc>
          <a:spcPct val="150000"/>
        </a:lnSpc>
        <a:spcBef>
          <a:spcPts val="500"/>
        </a:spcBef>
        <a:spcAft>
          <a:spcPts val="200"/>
        </a:spcAft>
        <a:buClr>
          <a:schemeClr val="accent1"/>
        </a:buClr>
        <a:buSzPct val="80000"/>
        <a:buFont typeface="Courier New" pitchFamily="2" charset="0"/>
        <a:buChar char="o"/>
        <a:tabLst/>
        <a:defRPr sz="14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n-cs"/>
        </a:defRPr>
      </a:lvl4pPr>
      <a:lvl5pPr marL="749300" indent="-230188" algn="l" defTabSz="914400" rtl="0" eaLnBrk="1" latinLnBrk="0" hangingPunct="1">
        <a:lnSpc>
          <a:spcPct val="150000"/>
        </a:lnSpc>
        <a:spcBef>
          <a:spcPts val="50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167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0A3B33-BAF0-FD41-B488-829335E44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24" y="484116"/>
            <a:ext cx="10515600" cy="11682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CA327-9491-7541-9832-C70C53AD4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682239"/>
            <a:ext cx="6001512" cy="28851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–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facete</a:t>
            </a:r>
            <a:r>
              <a:rPr lang="en-US" dirty="0"/>
              <a:t> </a:t>
            </a:r>
            <a:r>
              <a:rPr lang="en-US" dirty="0" err="1"/>
              <a:t>contentiones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sit, an qui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diceret</a:t>
            </a:r>
            <a:r>
              <a:rPr lang="en-US" dirty="0"/>
              <a:t>, in </a:t>
            </a:r>
            <a:r>
              <a:rPr lang="en-US" dirty="0" err="1"/>
              <a:t>atqui</a:t>
            </a:r>
            <a:r>
              <a:rPr lang="en-US" dirty="0"/>
              <a:t> </a:t>
            </a:r>
            <a:r>
              <a:rPr lang="en-US" dirty="0" err="1"/>
              <a:t>propriae</a:t>
            </a:r>
            <a:r>
              <a:rPr lang="en-US" dirty="0"/>
              <a:t> </a:t>
            </a:r>
            <a:r>
              <a:rPr lang="en-US" dirty="0" err="1"/>
              <a:t>reprehendunt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. Ad </a:t>
            </a:r>
            <a:r>
              <a:rPr lang="en-US" dirty="0" err="1"/>
              <a:t>impedit</a:t>
            </a:r>
            <a:r>
              <a:rPr lang="en-US" dirty="0"/>
              <a:t> </a:t>
            </a:r>
            <a:r>
              <a:rPr lang="en-US" dirty="0" err="1"/>
              <a:t>nusquam</a:t>
            </a:r>
            <a:r>
              <a:rPr lang="en-US" dirty="0"/>
              <a:t> </a:t>
            </a:r>
            <a:r>
              <a:rPr lang="en-US" dirty="0" err="1"/>
              <a:t>similique</a:t>
            </a:r>
            <a:r>
              <a:rPr lang="en-US" dirty="0"/>
              <a:t> sit. </a:t>
            </a:r>
            <a:r>
              <a:rPr lang="en-US" dirty="0" err="1"/>
              <a:t>Ius</a:t>
            </a:r>
            <a:r>
              <a:rPr lang="en-US" dirty="0"/>
              <a:t> </a:t>
            </a:r>
            <a:r>
              <a:rPr lang="en-US" dirty="0" err="1"/>
              <a:t>graecis</a:t>
            </a:r>
            <a:r>
              <a:rPr lang="en-US" dirty="0"/>
              <a:t> </a:t>
            </a:r>
            <a:r>
              <a:rPr lang="en-US" dirty="0" err="1"/>
              <a:t>legendos</a:t>
            </a:r>
            <a:r>
              <a:rPr lang="en-US" dirty="0"/>
              <a:t> cu, qui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an.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case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eloquentiam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et </a:t>
            </a:r>
            <a:r>
              <a:rPr lang="en-US" dirty="0" err="1"/>
              <a:t>invenire</a:t>
            </a:r>
            <a:r>
              <a:rPr lang="en-US" dirty="0"/>
              <a:t> </a:t>
            </a:r>
            <a:r>
              <a:rPr lang="en-US" dirty="0" err="1"/>
              <a:t>definitionem</a:t>
            </a:r>
            <a:r>
              <a:rPr lang="en-US" dirty="0"/>
              <a:t>. Dolore </a:t>
            </a:r>
            <a:r>
              <a:rPr lang="en-US" dirty="0" err="1"/>
              <a:t>dicunt</a:t>
            </a:r>
            <a:r>
              <a:rPr lang="en-US" dirty="0"/>
              <a:t> omnium sea ne,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fastidii</a:t>
            </a:r>
            <a:r>
              <a:rPr lang="en-US" dirty="0"/>
              <a:t> </a:t>
            </a:r>
            <a:r>
              <a:rPr lang="en-US" dirty="0" err="1"/>
              <a:t>recusabo</a:t>
            </a:r>
            <a:r>
              <a:rPr lang="en-US" dirty="0"/>
              <a:t>, </a:t>
            </a:r>
            <a:r>
              <a:rPr lang="en-US" dirty="0" err="1"/>
              <a:t>debitis</a:t>
            </a:r>
            <a:r>
              <a:rPr lang="en-US" dirty="0"/>
              <a:t> </a:t>
            </a:r>
            <a:r>
              <a:rPr lang="en-US" dirty="0" err="1"/>
              <a:t>copiosae</a:t>
            </a:r>
            <a:r>
              <a:rPr lang="en-US" dirty="0"/>
              <a:t> </a:t>
            </a:r>
            <a:r>
              <a:rPr lang="en-US" dirty="0" err="1"/>
              <a:t>senserit</a:t>
            </a:r>
            <a:r>
              <a:rPr lang="en-US" dirty="0"/>
              <a:t> no quo.</a:t>
            </a:r>
          </a:p>
        </p:txBody>
      </p:sp>
      <p:sp>
        <p:nvSpPr>
          <p:cNvPr id="6" name="Solid Title Slide">
            <a:extLst>
              <a:ext uri="{FF2B5EF4-FFF2-40B4-BE49-F238E27FC236}">
                <a16:creationId xmlns:a16="http://schemas.microsoft.com/office/drawing/2014/main" id="{8DC4D0EA-AF99-0149-AC26-54E6434D2E4C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0C9CE8-D892-244D-8016-61B5346CCDF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941" y="6471428"/>
            <a:ext cx="1321228" cy="21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5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90" r:id="rId2"/>
    <p:sldLayoutId id="2147483691" r:id="rId3"/>
    <p:sldLayoutId id="2147483688" r:id="rId4"/>
    <p:sldLayoutId id="2147483689" r:id="rId5"/>
    <p:sldLayoutId id="2147483686" r:id="rId6"/>
    <p:sldLayoutId id="2147483687" r:id="rId7"/>
    <p:sldLayoutId id="2147483727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4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000" b="0" i="0" kern="1200">
          <a:solidFill>
            <a:schemeClr val="tx2"/>
          </a:solidFill>
          <a:latin typeface="Amazon Ember" panose="02000000000000000000" pitchFamily="2" charset="0"/>
          <a:ea typeface="Amazon Ember" panose="02000000000000000000" pitchFamily="2" charset="0"/>
          <a:cs typeface="+mn-cs"/>
        </a:defRPr>
      </a:lvl1pPr>
      <a:lvl2pPr marL="11113" indent="0" algn="l" defTabSz="914400" rtl="0" eaLnBrk="1" latinLnBrk="0" hangingPunct="1">
        <a:lnSpc>
          <a:spcPct val="150000"/>
        </a:lnSpc>
        <a:spcBef>
          <a:spcPts val="500"/>
        </a:spcBef>
        <a:spcAft>
          <a:spcPts val="200"/>
        </a:spcAft>
        <a:buFont typeface="Arial" panose="020B0604020202020204" pitchFamily="34" charset="0"/>
        <a:buNone/>
        <a:tabLst/>
        <a:defRPr sz="14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n-cs"/>
        </a:defRPr>
      </a:lvl2pPr>
      <a:lvl3pPr marL="2286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200"/>
        </a:spcAft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n-cs"/>
        </a:defRPr>
      </a:lvl3pPr>
      <a:lvl4pPr marL="458788" indent="-230188" algn="l" defTabSz="914400" rtl="0" eaLnBrk="1" latinLnBrk="0" hangingPunct="1">
        <a:lnSpc>
          <a:spcPct val="150000"/>
        </a:lnSpc>
        <a:spcBef>
          <a:spcPts val="500"/>
        </a:spcBef>
        <a:spcAft>
          <a:spcPts val="200"/>
        </a:spcAft>
        <a:buClr>
          <a:schemeClr val="accent1"/>
        </a:buClr>
        <a:buSzPct val="80000"/>
        <a:buFont typeface="Courier New" pitchFamily="2" charset="0"/>
        <a:buChar char="o"/>
        <a:tabLst/>
        <a:defRPr sz="14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n-cs"/>
        </a:defRPr>
      </a:lvl4pPr>
      <a:lvl5pPr marL="749300" indent="-230188" algn="l" defTabSz="914400" rtl="0" eaLnBrk="1" latinLnBrk="0" hangingPunct="1">
        <a:lnSpc>
          <a:spcPct val="150000"/>
        </a:lnSpc>
        <a:spcBef>
          <a:spcPts val="50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53CD0-8222-7C43-BDDD-314390EF6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2819400" cy="4542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902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18" r:id="rId2"/>
    <p:sldLayoutId id="2147483702" r:id="rId3"/>
    <p:sldLayoutId id="2147483719" r:id="rId4"/>
    <p:sldLayoutId id="2147483703" r:id="rId5"/>
    <p:sldLayoutId id="2147483720" r:id="rId6"/>
    <p:sldLayoutId id="2147483666" r:id="rId7"/>
    <p:sldLayoutId id="2147483721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n-cs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b="0" i="1" kern="1200">
          <a:solidFill>
            <a:schemeClr val="tx1"/>
          </a:solidFill>
          <a:latin typeface="Amazon Ember Thin" panose="02000000000000000000" pitchFamily="2" charset="0"/>
          <a:ea typeface="Amazon Ember Thin" panose="02000000000000000000" pitchFamily="2" charset="0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b="0" i="1" kern="1200">
          <a:solidFill>
            <a:schemeClr val="tx1"/>
          </a:solidFill>
          <a:latin typeface="Amazon Ember Thin" panose="02000000000000000000" pitchFamily="2" charset="0"/>
          <a:ea typeface="Amazon Ember Thin" panose="02000000000000000000" pitchFamily="2" charset="0"/>
          <a:cs typeface="+mn-cs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b="0" i="1" kern="1200">
          <a:solidFill>
            <a:schemeClr val="tx1"/>
          </a:solidFill>
          <a:latin typeface="Amazon Ember Thin" panose="02000000000000000000" pitchFamily="2" charset="0"/>
          <a:ea typeface="Amazon Ember Thin" panose="02000000000000000000" pitchFamily="2" charset="0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b="0" i="1" kern="1200">
          <a:solidFill>
            <a:schemeClr val="tx1"/>
          </a:solidFill>
          <a:latin typeface="Amazon Ember Thin" panose="02000000000000000000" pitchFamily="2" charset="0"/>
          <a:ea typeface="Amazon Ember Thin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5DED81B-086D-894A-942B-7BA5E5012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3224" y="5788025"/>
            <a:ext cx="6050280" cy="2957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F66037D-1898-2E43-B05C-E2EC71C2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188720"/>
            <a:ext cx="3002280" cy="4663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1717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4" r:id="rId5"/>
    <p:sldLayoutId id="2147483695" r:id="rId6"/>
    <p:sldLayoutId id="2147483732" r:id="rId7"/>
    <p:sldLayoutId id="2147483710" r:id="rId8"/>
    <p:sldLayoutId id="2147483733" r:id="rId9"/>
    <p:sldLayoutId id="2147483711" r:id="rId10"/>
    <p:sldLayoutId id="2147483706" r:id="rId11"/>
    <p:sldLayoutId id="2147483707" r:id="rId12"/>
    <p:sldLayoutId id="214748374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n-cs"/>
        </a:defRPr>
      </a:lvl1pPr>
      <a:lvl2pPr marL="11113" marR="0" indent="0" algn="l" defTabSz="914400" rtl="0" eaLnBrk="1" fontAlgn="auto" latinLnBrk="0" hangingPunct="1">
        <a:lnSpc>
          <a:spcPct val="150000"/>
        </a:lnSpc>
        <a:spcBef>
          <a:spcPts val="500"/>
        </a:spcBef>
        <a:spcAft>
          <a:spcPts val="200"/>
        </a:spcAft>
        <a:buClrTx/>
        <a:buSzTx/>
        <a:buFont typeface="Arial" panose="020B0604020202020204" pitchFamily="34" charset="0"/>
        <a:buNone/>
        <a:tabLst/>
        <a:defRPr sz="14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n-cs"/>
        </a:defRPr>
      </a:lvl2pPr>
      <a:lvl3pPr marL="0" marR="0" indent="0" algn="l" defTabSz="914400" rtl="0" eaLnBrk="1" fontAlgn="auto" latinLnBrk="0" hangingPunct="1">
        <a:lnSpc>
          <a:spcPct val="150000"/>
        </a:lnSpc>
        <a:spcBef>
          <a:spcPts val="500"/>
        </a:spcBef>
        <a:spcAft>
          <a:spcPts val="200"/>
        </a:spcAft>
        <a:buClrTx/>
        <a:buSzTx/>
        <a:buFont typeface="Arial" panose="020B0604020202020204" pitchFamily="34" charset="0"/>
        <a:buNone/>
        <a:tabLst/>
        <a:defRPr sz="14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n-cs"/>
        </a:defRPr>
      </a:lvl3pPr>
      <a:lvl4pPr marL="228600" marR="0" indent="0" algn="l" defTabSz="914400" rtl="0" eaLnBrk="1" fontAlgn="auto" latinLnBrk="0" hangingPunct="1">
        <a:lnSpc>
          <a:spcPct val="150000"/>
        </a:lnSpc>
        <a:spcBef>
          <a:spcPts val="500"/>
        </a:spcBef>
        <a:spcAft>
          <a:spcPts val="200"/>
        </a:spcAft>
        <a:buClr>
          <a:schemeClr val="tx1"/>
        </a:buClr>
        <a:buSzPct val="80000"/>
        <a:buFont typeface="Courier New" pitchFamily="2" charset="0"/>
        <a:buNone/>
        <a:tabLst/>
        <a:defRPr sz="14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n-cs"/>
        </a:defRPr>
      </a:lvl4pPr>
      <a:lvl5pPr marL="519112" marR="0" indent="0" algn="l" defTabSz="914400" rtl="0" eaLnBrk="1" fontAlgn="auto" latinLnBrk="0" hangingPunct="1">
        <a:lnSpc>
          <a:spcPct val="150000"/>
        </a:lnSpc>
        <a:spcBef>
          <a:spcPts val="500"/>
        </a:spcBef>
        <a:spcAft>
          <a:spcPts val="200"/>
        </a:spcAft>
        <a:buClr>
          <a:srgbClr val="007CB6"/>
        </a:buClr>
        <a:buSzTx/>
        <a:buFont typeface="Arial" panose="020B0604020202020204" pitchFamily="34" charset="0"/>
        <a:buNone/>
        <a:tabLst/>
        <a:defRPr sz="14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8293" y="438578"/>
            <a:ext cx="92718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Helvetica Neue Thin"/>
                <a:ea typeface="+mn-ea"/>
                <a:cs typeface="Helvetica Neue Thin"/>
              </a:rPr>
              <a:t>Users Add Items to Cart and Proceed to Checkout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93" y="1609448"/>
            <a:ext cx="4991798" cy="2363374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20211429">
            <a:off x="3811575" y="2937736"/>
            <a:ext cx="796834" cy="2481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458" y="1609448"/>
            <a:ext cx="4743450" cy="2400300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20211429">
            <a:off x="8580165" y="2414802"/>
            <a:ext cx="796834" cy="2481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5586419" y="3090135"/>
            <a:ext cx="796834" cy="2481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773" y="4394221"/>
            <a:ext cx="4238696" cy="2192428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7703760">
            <a:off x="6187440" y="430134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1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8995" y="238631"/>
            <a:ext cx="93629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Helvetica Neue Thin"/>
                <a:ea typeface="+mn-ea"/>
                <a:cs typeface="Helvetica Neue Thin"/>
              </a:rPr>
              <a:t>Users Submit Cart For Approval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0048" y="2281573"/>
            <a:ext cx="294547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Once the order is submitted for approval, the </a:t>
            </a:r>
            <a:r>
              <a:rPr lang="en-US" dirty="0">
                <a:solidFill>
                  <a:srgbClr val="474747"/>
                </a:solidFill>
                <a:latin typeface="Calibri"/>
              </a:rPr>
              <a:t>user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will receive email confirmation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order submitted, approved and delivery date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7474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>
              <a:solidFill>
                <a:srgbClr val="474747"/>
              </a:solidFill>
              <a:latin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Approver will </a:t>
            </a:r>
            <a:r>
              <a:rPr lang="en-US" dirty="0">
                <a:solidFill>
                  <a:srgbClr val="474747"/>
                </a:solidFill>
                <a:latin typeface="Calibri"/>
              </a:rPr>
              <a:t>receive email that order is pending approval, easily approve or reject, and add PO if needed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7474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7474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6397" y="1985962"/>
            <a:ext cx="7485040" cy="2899547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2932213">
            <a:off x="9248503" y="1828800"/>
            <a:ext cx="1018903" cy="287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8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heme/theme1.xml><?xml version="1.0" encoding="utf-8"?>
<a:theme xmlns:a="http://schemas.openxmlformats.org/drawingml/2006/main" name="Cover Slide -1">
  <a:themeElements>
    <a:clrScheme name="Amazon Business 1">
      <a:dk1>
        <a:srgbClr val="222C3A"/>
      </a:dk1>
      <a:lt1>
        <a:srgbClr val="EAEDED"/>
      </a:lt1>
      <a:dk2>
        <a:srgbClr val="007CB6"/>
      </a:dk2>
      <a:lt2>
        <a:srgbClr val="001F3C"/>
      </a:lt2>
      <a:accent1>
        <a:srgbClr val="7FCCEC"/>
      </a:accent1>
      <a:accent2>
        <a:srgbClr val="F3F3F5"/>
      </a:accent2>
      <a:accent3>
        <a:srgbClr val="FFFFFF"/>
      </a:accent3>
      <a:accent4>
        <a:srgbClr val="8A8C8D"/>
      </a:accent4>
      <a:accent5>
        <a:srgbClr val="515151"/>
      </a:accent5>
      <a:accent6>
        <a:srgbClr val="000000"/>
      </a:accent6>
      <a:hlink>
        <a:srgbClr val="007CB6"/>
      </a:hlink>
      <a:folHlink>
        <a:srgbClr val="7FCC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Divider - with Image">
  <a:themeElements>
    <a:clrScheme name="Amazon Business 1">
      <a:dk1>
        <a:srgbClr val="222C3A"/>
      </a:dk1>
      <a:lt1>
        <a:srgbClr val="EAEDED"/>
      </a:lt1>
      <a:dk2>
        <a:srgbClr val="007CB6"/>
      </a:dk2>
      <a:lt2>
        <a:srgbClr val="001F3C"/>
      </a:lt2>
      <a:accent1>
        <a:srgbClr val="7FCCEC"/>
      </a:accent1>
      <a:accent2>
        <a:srgbClr val="F3F3F5"/>
      </a:accent2>
      <a:accent3>
        <a:srgbClr val="FFFFFF"/>
      </a:accent3>
      <a:accent4>
        <a:srgbClr val="8A8C8D"/>
      </a:accent4>
      <a:accent5>
        <a:srgbClr val="515151"/>
      </a:accent5>
      <a:accent6>
        <a:srgbClr val="000000"/>
      </a:accent6>
      <a:hlink>
        <a:srgbClr val="007CB6"/>
      </a:hlink>
      <a:folHlink>
        <a:srgbClr val="7FCC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ank You Slide">
  <a:themeElements>
    <a:clrScheme name="Amazon Business 1">
      <a:dk1>
        <a:srgbClr val="222C3A"/>
      </a:dk1>
      <a:lt1>
        <a:srgbClr val="EAEDED"/>
      </a:lt1>
      <a:dk2>
        <a:srgbClr val="007CB6"/>
      </a:dk2>
      <a:lt2>
        <a:srgbClr val="001F3C"/>
      </a:lt2>
      <a:accent1>
        <a:srgbClr val="7FCCEC"/>
      </a:accent1>
      <a:accent2>
        <a:srgbClr val="F3F3F5"/>
      </a:accent2>
      <a:accent3>
        <a:srgbClr val="FFFFFF"/>
      </a:accent3>
      <a:accent4>
        <a:srgbClr val="8A8C8D"/>
      </a:accent4>
      <a:accent5>
        <a:srgbClr val="515151"/>
      </a:accent5>
      <a:accent6>
        <a:srgbClr val="000000"/>
      </a:accent6>
      <a:hlink>
        <a:srgbClr val="007CB6"/>
      </a:hlink>
      <a:folHlink>
        <a:srgbClr val="7FCC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Content">
  <a:themeElements>
    <a:clrScheme name="Custom 6">
      <a:dk1>
        <a:srgbClr val="222C3A"/>
      </a:dk1>
      <a:lt1>
        <a:srgbClr val="EAEDED"/>
      </a:lt1>
      <a:dk2>
        <a:srgbClr val="007CB6"/>
      </a:dk2>
      <a:lt2>
        <a:srgbClr val="001F3C"/>
      </a:lt2>
      <a:accent1>
        <a:srgbClr val="7FCCEC"/>
      </a:accent1>
      <a:accent2>
        <a:srgbClr val="F3F3F5"/>
      </a:accent2>
      <a:accent3>
        <a:srgbClr val="FFFFFF"/>
      </a:accent3>
      <a:accent4>
        <a:srgbClr val="36C2B3"/>
      </a:accent4>
      <a:accent5>
        <a:srgbClr val="FF8F00"/>
      </a:accent5>
      <a:accent6>
        <a:srgbClr val="FF7676"/>
      </a:accent6>
      <a:hlink>
        <a:srgbClr val="007CB6"/>
      </a:hlink>
      <a:folHlink>
        <a:srgbClr val="7FCC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Content">
  <a:themeElements>
    <a:clrScheme name="Custom 6">
      <a:dk1>
        <a:srgbClr val="222C3A"/>
      </a:dk1>
      <a:lt1>
        <a:srgbClr val="EAEDED"/>
      </a:lt1>
      <a:dk2>
        <a:srgbClr val="007CB6"/>
      </a:dk2>
      <a:lt2>
        <a:srgbClr val="001F3C"/>
      </a:lt2>
      <a:accent1>
        <a:srgbClr val="7FCCEC"/>
      </a:accent1>
      <a:accent2>
        <a:srgbClr val="F3F3F5"/>
      </a:accent2>
      <a:accent3>
        <a:srgbClr val="FFFFFF"/>
      </a:accent3>
      <a:accent4>
        <a:srgbClr val="36C2B3"/>
      </a:accent4>
      <a:accent5>
        <a:srgbClr val="FF8F00"/>
      </a:accent5>
      <a:accent6>
        <a:srgbClr val="FF7676"/>
      </a:accent6>
      <a:hlink>
        <a:srgbClr val="007CB6"/>
      </a:hlink>
      <a:folHlink>
        <a:srgbClr val="7FCC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3_Office Theme">
  <a:themeElements>
    <a:clrScheme name="Amazon Business 2">
      <a:dk1>
        <a:srgbClr val="474747"/>
      </a:dk1>
      <a:lt1>
        <a:sysClr val="window" lastClr="FFFFFF"/>
      </a:lt1>
      <a:dk2>
        <a:srgbClr val="44546A"/>
      </a:dk2>
      <a:lt2>
        <a:srgbClr val="E7E6E6"/>
      </a:lt2>
      <a:accent1>
        <a:srgbClr val="098DBD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66C0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igher Ed Cover Slide">
  <a:themeElements>
    <a:clrScheme name="Amazon Business 1">
      <a:dk1>
        <a:srgbClr val="222C3A"/>
      </a:dk1>
      <a:lt1>
        <a:srgbClr val="EAEDED"/>
      </a:lt1>
      <a:dk2>
        <a:srgbClr val="007CB6"/>
      </a:dk2>
      <a:lt2>
        <a:srgbClr val="001F3C"/>
      </a:lt2>
      <a:accent1>
        <a:srgbClr val="7FCCEC"/>
      </a:accent1>
      <a:accent2>
        <a:srgbClr val="F3F3F5"/>
      </a:accent2>
      <a:accent3>
        <a:srgbClr val="FFFFFF"/>
      </a:accent3>
      <a:accent4>
        <a:srgbClr val="8A8C8D"/>
      </a:accent4>
      <a:accent5>
        <a:srgbClr val="515151"/>
      </a:accent5>
      <a:accent6>
        <a:srgbClr val="000000"/>
      </a:accent6>
      <a:hlink>
        <a:srgbClr val="007CB6"/>
      </a:hlink>
      <a:folHlink>
        <a:srgbClr val="7FCC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ver Slide -2">
  <a:themeElements>
    <a:clrScheme name="Amazon Business 1">
      <a:dk1>
        <a:srgbClr val="222C3A"/>
      </a:dk1>
      <a:lt1>
        <a:srgbClr val="EAEDED"/>
      </a:lt1>
      <a:dk2>
        <a:srgbClr val="007CB6"/>
      </a:dk2>
      <a:lt2>
        <a:srgbClr val="001F3C"/>
      </a:lt2>
      <a:accent1>
        <a:srgbClr val="7FCCEC"/>
      </a:accent1>
      <a:accent2>
        <a:srgbClr val="F3F3F5"/>
      </a:accent2>
      <a:accent3>
        <a:srgbClr val="FFFFFF"/>
      </a:accent3>
      <a:accent4>
        <a:srgbClr val="8A8C8D"/>
      </a:accent4>
      <a:accent5>
        <a:srgbClr val="515151"/>
      </a:accent5>
      <a:accent6>
        <a:srgbClr val="000000"/>
      </a:accent6>
      <a:hlink>
        <a:srgbClr val="007CB6"/>
      </a:hlink>
      <a:folHlink>
        <a:srgbClr val="7FCC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12 Cover Slide">
  <a:themeElements>
    <a:clrScheme name="Amazon Business 1">
      <a:dk1>
        <a:srgbClr val="222C3A"/>
      </a:dk1>
      <a:lt1>
        <a:srgbClr val="EAEDED"/>
      </a:lt1>
      <a:dk2>
        <a:srgbClr val="007CB6"/>
      </a:dk2>
      <a:lt2>
        <a:srgbClr val="001F3C"/>
      </a:lt2>
      <a:accent1>
        <a:srgbClr val="7FCCEC"/>
      </a:accent1>
      <a:accent2>
        <a:srgbClr val="F3F3F5"/>
      </a:accent2>
      <a:accent3>
        <a:srgbClr val="FFFFFF"/>
      </a:accent3>
      <a:accent4>
        <a:srgbClr val="8A8C8D"/>
      </a:accent4>
      <a:accent5>
        <a:srgbClr val="515151"/>
      </a:accent5>
      <a:accent6>
        <a:srgbClr val="000000"/>
      </a:accent6>
      <a:hlink>
        <a:srgbClr val="007CB6"/>
      </a:hlink>
      <a:folHlink>
        <a:srgbClr val="7FCC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ver Slide - 2">
  <a:themeElements>
    <a:clrScheme name="Amazon Business">
      <a:dk1>
        <a:srgbClr val="222C3A"/>
      </a:dk1>
      <a:lt1>
        <a:srgbClr val="167CBD"/>
      </a:lt1>
      <a:dk2>
        <a:srgbClr val="44546A"/>
      </a:dk2>
      <a:lt2>
        <a:srgbClr val="025491"/>
      </a:lt2>
      <a:accent1>
        <a:srgbClr val="EAEDED"/>
      </a:accent1>
      <a:accent2>
        <a:srgbClr val="FAFAFA"/>
      </a:accent2>
      <a:accent3>
        <a:srgbClr val="FF8F00"/>
      </a:accent3>
      <a:accent4>
        <a:srgbClr val="36C2B3"/>
      </a:accent4>
      <a:accent5>
        <a:srgbClr val="000000"/>
      </a:accent5>
      <a:accent6>
        <a:srgbClr val="FFFFFF"/>
      </a:accent6>
      <a:hlink>
        <a:srgbClr val="167CBD"/>
      </a:hlink>
      <a:folHlink>
        <a:srgbClr val="222C3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itle - White Background">
  <a:themeElements>
    <a:clrScheme name="Amazon Business 1">
      <a:dk1>
        <a:srgbClr val="222C3A"/>
      </a:dk1>
      <a:lt1>
        <a:srgbClr val="EAEDED"/>
      </a:lt1>
      <a:dk2>
        <a:srgbClr val="007CB6"/>
      </a:dk2>
      <a:lt2>
        <a:srgbClr val="001F3C"/>
      </a:lt2>
      <a:accent1>
        <a:srgbClr val="7FCCEC"/>
      </a:accent1>
      <a:accent2>
        <a:srgbClr val="F3F3F5"/>
      </a:accent2>
      <a:accent3>
        <a:srgbClr val="FFFFFF"/>
      </a:accent3>
      <a:accent4>
        <a:srgbClr val="8A8C8D"/>
      </a:accent4>
      <a:accent5>
        <a:srgbClr val="515151"/>
      </a:accent5>
      <a:accent6>
        <a:srgbClr val="000000"/>
      </a:accent6>
      <a:hlink>
        <a:srgbClr val="007CB6"/>
      </a:hlink>
      <a:folHlink>
        <a:srgbClr val="7FCC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ontent">
  <a:themeElements>
    <a:clrScheme name="Custom 6">
      <a:dk1>
        <a:srgbClr val="222C3A"/>
      </a:dk1>
      <a:lt1>
        <a:srgbClr val="EAEDED"/>
      </a:lt1>
      <a:dk2>
        <a:srgbClr val="007CB6"/>
      </a:dk2>
      <a:lt2>
        <a:srgbClr val="001F3C"/>
      </a:lt2>
      <a:accent1>
        <a:srgbClr val="7FCCEC"/>
      </a:accent1>
      <a:accent2>
        <a:srgbClr val="F3F3F5"/>
      </a:accent2>
      <a:accent3>
        <a:srgbClr val="FFFFFF"/>
      </a:accent3>
      <a:accent4>
        <a:srgbClr val="36C2B3"/>
      </a:accent4>
      <a:accent5>
        <a:srgbClr val="FF8F00"/>
      </a:accent5>
      <a:accent6>
        <a:srgbClr val="FF7676"/>
      </a:accent6>
      <a:hlink>
        <a:srgbClr val="007CB6"/>
      </a:hlink>
      <a:folHlink>
        <a:srgbClr val="7FCC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Quotes">
  <a:themeElements>
    <a:clrScheme name="Amazon Business 1">
      <a:dk1>
        <a:srgbClr val="222C3A"/>
      </a:dk1>
      <a:lt1>
        <a:srgbClr val="EAEDED"/>
      </a:lt1>
      <a:dk2>
        <a:srgbClr val="007CB6"/>
      </a:dk2>
      <a:lt2>
        <a:srgbClr val="001F3C"/>
      </a:lt2>
      <a:accent1>
        <a:srgbClr val="7FCCEC"/>
      </a:accent1>
      <a:accent2>
        <a:srgbClr val="F3F3F5"/>
      </a:accent2>
      <a:accent3>
        <a:srgbClr val="FFFFFF"/>
      </a:accent3>
      <a:accent4>
        <a:srgbClr val="8A8C8D"/>
      </a:accent4>
      <a:accent5>
        <a:srgbClr val="515151"/>
      </a:accent5>
      <a:accent6>
        <a:srgbClr val="000000"/>
      </a:accent6>
      <a:hlink>
        <a:srgbClr val="007CB6"/>
      </a:hlink>
      <a:folHlink>
        <a:srgbClr val="7FCC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Divider - with Image">
  <a:themeElements>
    <a:clrScheme name="Amazon Business 1">
      <a:dk1>
        <a:srgbClr val="222C3A"/>
      </a:dk1>
      <a:lt1>
        <a:srgbClr val="EAEDED"/>
      </a:lt1>
      <a:dk2>
        <a:srgbClr val="007CB6"/>
      </a:dk2>
      <a:lt2>
        <a:srgbClr val="001F3C"/>
      </a:lt2>
      <a:accent1>
        <a:srgbClr val="7FCCEC"/>
      </a:accent1>
      <a:accent2>
        <a:srgbClr val="F3F3F5"/>
      </a:accent2>
      <a:accent3>
        <a:srgbClr val="FFFFFF"/>
      </a:accent3>
      <a:accent4>
        <a:srgbClr val="8A8C8D"/>
      </a:accent4>
      <a:accent5>
        <a:srgbClr val="515151"/>
      </a:accent5>
      <a:accent6>
        <a:srgbClr val="000000"/>
      </a:accent6>
      <a:hlink>
        <a:srgbClr val="007CB6"/>
      </a:hlink>
      <a:folHlink>
        <a:srgbClr val="7FCC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5775BDEC042745800BEEC8E6F558CD" ma:contentTypeVersion="1" ma:contentTypeDescription="Create a new document." ma:contentTypeScope="" ma:versionID="4594b2a358babb2cea1a61f4d8ea16a0">
  <xsd:schema xmlns:xsd="http://www.w3.org/2001/XMLSchema" xmlns:xs="http://www.w3.org/2001/XMLSchema" xmlns:p="http://schemas.microsoft.com/office/2006/metadata/properties" xmlns:ns2="a50e501e-d23e-409f-87b1-1d98b83aae11" targetNamespace="http://schemas.microsoft.com/office/2006/metadata/properties" ma:root="true" ma:fieldsID="c7cf8450954099b6fd64deea76ef5116" ns2:_="">
    <xsd:import namespace="a50e501e-d23e-409f-87b1-1d98b83aae11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0e501e-d23e-409f-87b1-1d98b83aae1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14708C8-8399-4F26-A1E1-8445F228F6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EA0E5B-0B5F-49C2-A980-7F083FAAAF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0e501e-d23e-409f-87b1-1d98b83aae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3B2B137-9BA0-4CED-A5FD-DCF275227AFF}">
  <ds:schemaRefs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a50e501e-d23e-409f-87b1-1d98b83aae1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30613</TotalTime>
  <Words>58</Words>
  <Application>Microsoft Office PowerPoint</Application>
  <PresentationFormat>Widescreen</PresentationFormat>
  <Paragraphs>7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</vt:i4>
      </vt:variant>
    </vt:vector>
  </HeadingPairs>
  <TitlesOfParts>
    <vt:vector size="27" baseType="lpstr">
      <vt:lpstr>Helvetica Neue Thin</vt:lpstr>
      <vt:lpstr>Calibri Light</vt:lpstr>
      <vt:lpstr>Amazon Ember Thin</vt:lpstr>
      <vt:lpstr>Amazon Ember</vt:lpstr>
      <vt:lpstr>Amazon Ember Light</vt:lpstr>
      <vt:lpstr>Helvetica Neue Medium</vt:lpstr>
      <vt:lpstr>Bookerly</vt:lpstr>
      <vt:lpstr>Wingdings</vt:lpstr>
      <vt:lpstr>Arial</vt:lpstr>
      <vt:lpstr>Calibri</vt:lpstr>
      <vt:lpstr>Courier New</vt:lpstr>
      <vt:lpstr>Cover Slide -1</vt:lpstr>
      <vt:lpstr>Higher Ed Cover Slide</vt:lpstr>
      <vt:lpstr>Cover Slide -2</vt:lpstr>
      <vt:lpstr>K12 Cover Slide</vt:lpstr>
      <vt:lpstr>Cover Slide - 2</vt:lpstr>
      <vt:lpstr>Title - White Background</vt:lpstr>
      <vt:lpstr>Content</vt:lpstr>
      <vt:lpstr>Quotes</vt:lpstr>
      <vt:lpstr>Divider - with Image</vt:lpstr>
      <vt:lpstr>1_Divider - with Image</vt:lpstr>
      <vt:lpstr>Thank You Slide</vt:lpstr>
      <vt:lpstr>1_Content</vt:lpstr>
      <vt:lpstr>2_Content</vt:lpstr>
      <vt:lpstr>3_Office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Kelly Moravek</cp:lastModifiedBy>
  <cp:revision>569</cp:revision>
  <cp:lastPrinted>2019-02-14T22:12:39Z</cp:lastPrinted>
  <dcterms:created xsi:type="dcterms:W3CDTF">2018-07-27T17:42:54Z</dcterms:created>
  <dcterms:modified xsi:type="dcterms:W3CDTF">2021-06-03T14:42:46Z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0x0101003B5775BDEC042745800BEEC8E6F558CD</vt:lpwstr>
  </property>
</Properties>
</file>