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8" r:id="rId2"/>
  </p:sldIdLst>
  <p:sldSz cx="51206400" cy="3840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96" userDrawn="1">
          <p15:clr>
            <a:srgbClr val="A4A3A4"/>
          </p15:clr>
        </p15:guide>
        <p15:guide id="2" pos="161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6469"/>
    <a:srgbClr val="C8C9C7"/>
    <a:srgbClr val="63666A"/>
    <a:srgbClr val="EAAA00"/>
    <a:srgbClr val="862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94"/>
  </p:normalViewPr>
  <p:slideViewPr>
    <p:cSldViewPr snapToGrid="0" snapToObjects="1" showGuides="1">
      <p:cViewPr>
        <p:scale>
          <a:sx n="71" d="100"/>
          <a:sy n="71" d="100"/>
        </p:scale>
        <p:origin x="144" y="144"/>
      </p:cViewPr>
      <p:guideLst>
        <p:guide orient="horz" pos="12096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33C44E-51D1-BD49-B5C9-F1262EB98BF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3EFBD-CC91-834A-86AF-28A3DC34A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02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01338" rtl="0" eaLnBrk="1" latinLnBrk="0" hangingPunct="1">
      <a:defRPr sz="5645" kern="1200">
        <a:solidFill>
          <a:schemeClr val="tx1"/>
        </a:solidFill>
        <a:latin typeface="+mn-lt"/>
        <a:ea typeface="+mn-ea"/>
        <a:cs typeface="+mn-cs"/>
      </a:defRPr>
    </a:lvl1pPr>
    <a:lvl2pPr marL="2150669" algn="l" defTabSz="4301338" rtl="0" eaLnBrk="1" latinLnBrk="0" hangingPunct="1">
      <a:defRPr sz="5645" kern="1200">
        <a:solidFill>
          <a:schemeClr val="tx1"/>
        </a:solidFill>
        <a:latin typeface="+mn-lt"/>
        <a:ea typeface="+mn-ea"/>
        <a:cs typeface="+mn-cs"/>
      </a:defRPr>
    </a:lvl2pPr>
    <a:lvl3pPr marL="4301338" algn="l" defTabSz="4301338" rtl="0" eaLnBrk="1" latinLnBrk="0" hangingPunct="1">
      <a:defRPr sz="5645" kern="1200">
        <a:solidFill>
          <a:schemeClr val="tx1"/>
        </a:solidFill>
        <a:latin typeface="+mn-lt"/>
        <a:ea typeface="+mn-ea"/>
        <a:cs typeface="+mn-cs"/>
      </a:defRPr>
    </a:lvl3pPr>
    <a:lvl4pPr marL="6452006" algn="l" defTabSz="4301338" rtl="0" eaLnBrk="1" latinLnBrk="0" hangingPunct="1">
      <a:defRPr sz="5645" kern="1200">
        <a:solidFill>
          <a:schemeClr val="tx1"/>
        </a:solidFill>
        <a:latin typeface="+mn-lt"/>
        <a:ea typeface="+mn-ea"/>
        <a:cs typeface="+mn-cs"/>
      </a:defRPr>
    </a:lvl4pPr>
    <a:lvl5pPr marL="8602675" algn="l" defTabSz="4301338" rtl="0" eaLnBrk="1" latinLnBrk="0" hangingPunct="1">
      <a:defRPr sz="5645" kern="1200">
        <a:solidFill>
          <a:schemeClr val="tx1"/>
        </a:solidFill>
        <a:latin typeface="+mn-lt"/>
        <a:ea typeface="+mn-ea"/>
        <a:cs typeface="+mn-cs"/>
      </a:defRPr>
    </a:lvl5pPr>
    <a:lvl6pPr marL="10753344" algn="l" defTabSz="4301338" rtl="0" eaLnBrk="1" latinLnBrk="0" hangingPunct="1">
      <a:defRPr sz="5645" kern="1200">
        <a:solidFill>
          <a:schemeClr val="tx1"/>
        </a:solidFill>
        <a:latin typeface="+mn-lt"/>
        <a:ea typeface="+mn-ea"/>
        <a:cs typeface="+mn-cs"/>
      </a:defRPr>
    </a:lvl6pPr>
    <a:lvl7pPr marL="12904013" algn="l" defTabSz="4301338" rtl="0" eaLnBrk="1" latinLnBrk="0" hangingPunct="1">
      <a:defRPr sz="5645" kern="1200">
        <a:solidFill>
          <a:schemeClr val="tx1"/>
        </a:solidFill>
        <a:latin typeface="+mn-lt"/>
        <a:ea typeface="+mn-ea"/>
        <a:cs typeface="+mn-cs"/>
      </a:defRPr>
    </a:lvl7pPr>
    <a:lvl8pPr marL="15054682" algn="l" defTabSz="4301338" rtl="0" eaLnBrk="1" latinLnBrk="0" hangingPunct="1">
      <a:defRPr sz="5645" kern="1200">
        <a:solidFill>
          <a:schemeClr val="tx1"/>
        </a:solidFill>
        <a:latin typeface="+mn-lt"/>
        <a:ea typeface="+mn-ea"/>
        <a:cs typeface="+mn-cs"/>
      </a:defRPr>
    </a:lvl8pPr>
    <a:lvl9pPr marL="17205350" algn="l" defTabSz="4301338" rtl="0" eaLnBrk="1" latinLnBrk="0" hangingPunct="1">
      <a:defRPr sz="564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6285233"/>
            <a:ext cx="43525440" cy="13370560"/>
          </a:xfrm>
        </p:spPr>
        <p:txBody>
          <a:bodyPr anchor="b"/>
          <a:lstStyle>
            <a:lvl1pPr algn="ctr">
              <a:defRPr sz="3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20171413"/>
            <a:ext cx="38404800" cy="9272267"/>
          </a:xfrm>
        </p:spPr>
        <p:txBody>
          <a:bodyPr/>
          <a:lstStyle>
            <a:lvl1pPr marL="0" indent="0" algn="ctr">
              <a:buNone/>
              <a:defRPr sz="13440"/>
            </a:lvl1pPr>
            <a:lvl2pPr marL="2560320" indent="0" algn="ctr">
              <a:buNone/>
              <a:defRPr sz="11200"/>
            </a:lvl2pPr>
            <a:lvl3pPr marL="5120640" indent="0" algn="ctr">
              <a:buNone/>
              <a:defRPr sz="10080"/>
            </a:lvl3pPr>
            <a:lvl4pPr marL="7680960" indent="0" algn="ctr">
              <a:buNone/>
              <a:defRPr sz="8960"/>
            </a:lvl4pPr>
            <a:lvl5pPr marL="10241280" indent="0" algn="ctr">
              <a:buNone/>
              <a:defRPr sz="8960"/>
            </a:lvl5pPr>
            <a:lvl6pPr marL="12801600" indent="0" algn="ctr">
              <a:buNone/>
              <a:defRPr sz="8960"/>
            </a:lvl6pPr>
            <a:lvl7pPr marL="15361920" indent="0" algn="ctr">
              <a:buNone/>
              <a:defRPr sz="8960"/>
            </a:lvl7pPr>
            <a:lvl8pPr marL="17922240" indent="0" algn="ctr">
              <a:buNone/>
              <a:defRPr sz="8960"/>
            </a:lvl8pPr>
            <a:lvl9pPr marL="20482560" indent="0" algn="ctr">
              <a:buNone/>
              <a:defRPr sz="89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875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86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3" y="2044700"/>
            <a:ext cx="11041380" cy="3254629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3" y="2044700"/>
            <a:ext cx="32484060" cy="3254629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292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590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3" y="9574541"/>
            <a:ext cx="44165520" cy="15975327"/>
          </a:xfrm>
        </p:spPr>
        <p:txBody>
          <a:bodyPr anchor="b"/>
          <a:lstStyle>
            <a:lvl1pPr>
              <a:defRPr sz="3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3" y="25701001"/>
            <a:ext cx="44165520" cy="8401047"/>
          </a:xfrm>
        </p:spPr>
        <p:txBody>
          <a:bodyPr/>
          <a:lstStyle>
            <a:lvl1pPr marL="0" indent="0">
              <a:buNone/>
              <a:defRPr sz="13440">
                <a:solidFill>
                  <a:schemeClr val="tx1"/>
                </a:solidFill>
              </a:defRPr>
            </a:lvl1pPr>
            <a:lvl2pPr marL="256032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2pPr>
            <a:lvl3pPr marL="5120640" indent="0">
              <a:buNone/>
              <a:defRPr sz="10080">
                <a:solidFill>
                  <a:schemeClr val="tx1">
                    <a:tint val="75000"/>
                  </a:schemeClr>
                </a:solidFill>
              </a:defRPr>
            </a:lvl3pPr>
            <a:lvl4pPr marL="768096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4pPr>
            <a:lvl5pPr marL="1024128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5pPr>
            <a:lvl6pPr marL="1280160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6pPr>
            <a:lvl7pPr marL="1536192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7pPr>
            <a:lvl8pPr marL="1792224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8pPr>
            <a:lvl9pPr marL="2048256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558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10223500"/>
            <a:ext cx="21762720" cy="243674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10223500"/>
            <a:ext cx="21762720" cy="243674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839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044708"/>
            <a:ext cx="44165520" cy="74231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5" y="9414513"/>
            <a:ext cx="21662704" cy="4613907"/>
          </a:xfrm>
        </p:spPr>
        <p:txBody>
          <a:bodyPr anchor="b"/>
          <a:lstStyle>
            <a:lvl1pPr marL="0" indent="0">
              <a:buNone/>
              <a:defRPr sz="13440" b="1"/>
            </a:lvl1pPr>
            <a:lvl2pPr marL="2560320" indent="0">
              <a:buNone/>
              <a:defRPr sz="11200" b="1"/>
            </a:lvl2pPr>
            <a:lvl3pPr marL="5120640" indent="0">
              <a:buNone/>
              <a:defRPr sz="10080" b="1"/>
            </a:lvl3pPr>
            <a:lvl4pPr marL="7680960" indent="0">
              <a:buNone/>
              <a:defRPr sz="8960" b="1"/>
            </a:lvl4pPr>
            <a:lvl5pPr marL="10241280" indent="0">
              <a:buNone/>
              <a:defRPr sz="8960" b="1"/>
            </a:lvl5pPr>
            <a:lvl6pPr marL="12801600" indent="0">
              <a:buNone/>
              <a:defRPr sz="8960" b="1"/>
            </a:lvl6pPr>
            <a:lvl7pPr marL="15361920" indent="0">
              <a:buNone/>
              <a:defRPr sz="8960" b="1"/>
            </a:lvl7pPr>
            <a:lvl8pPr marL="17922240" indent="0">
              <a:buNone/>
              <a:defRPr sz="8960" b="1"/>
            </a:lvl8pPr>
            <a:lvl9pPr marL="20482560" indent="0">
              <a:buNone/>
              <a:defRPr sz="8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5" y="14028420"/>
            <a:ext cx="21662704" cy="206336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3" y="9414513"/>
            <a:ext cx="21769390" cy="4613907"/>
          </a:xfrm>
        </p:spPr>
        <p:txBody>
          <a:bodyPr anchor="b"/>
          <a:lstStyle>
            <a:lvl1pPr marL="0" indent="0">
              <a:buNone/>
              <a:defRPr sz="13440" b="1"/>
            </a:lvl1pPr>
            <a:lvl2pPr marL="2560320" indent="0">
              <a:buNone/>
              <a:defRPr sz="11200" b="1"/>
            </a:lvl2pPr>
            <a:lvl3pPr marL="5120640" indent="0">
              <a:buNone/>
              <a:defRPr sz="10080" b="1"/>
            </a:lvl3pPr>
            <a:lvl4pPr marL="7680960" indent="0">
              <a:buNone/>
              <a:defRPr sz="8960" b="1"/>
            </a:lvl4pPr>
            <a:lvl5pPr marL="10241280" indent="0">
              <a:buNone/>
              <a:defRPr sz="8960" b="1"/>
            </a:lvl5pPr>
            <a:lvl6pPr marL="12801600" indent="0">
              <a:buNone/>
              <a:defRPr sz="8960" b="1"/>
            </a:lvl6pPr>
            <a:lvl7pPr marL="15361920" indent="0">
              <a:buNone/>
              <a:defRPr sz="8960" b="1"/>
            </a:lvl7pPr>
            <a:lvl8pPr marL="17922240" indent="0">
              <a:buNone/>
              <a:defRPr sz="8960" b="1"/>
            </a:lvl8pPr>
            <a:lvl9pPr marL="20482560" indent="0">
              <a:buNone/>
              <a:defRPr sz="8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3" y="14028420"/>
            <a:ext cx="21769390" cy="206336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954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105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589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560320"/>
            <a:ext cx="16515397" cy="8961120"/>
          </a:xfrm>
        </p:spPr>
        <p:txBody>
          <a:bodyPr anchor="b"/>
          <a:lstStyle>
            <a:lvl1pPr>
              <a:defRPr sz="17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5529588"/>
            <a:ext cx="25923240" cy="27292300"/>
          </a:xfrm>
        </p:spPr>
        <p:txBody>
          <a:bodyPr/>
          <a:lstStyle>
            <a:lvl1pPr>
              <a:defRPr sz="17920"/>
            </a:lvl1pPr>
            <a:lvl2pPr>
              <a:defRPr sz="15680"/>
            </a:lvl2pPr>
            <a:lvl3pPr>
              <a:defRPr sz="1344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0" y="11521440"/>
            <a:ext cx="16515397" cy="21344893"/>
          </a:xfrm>
        </p:spPr>
        <p:txBody>
          <a:bodyPr/>
          <a:lstStyle>
            <a:lvl1pPr marL="0" indent="0">
              <a:buNone/>
              <a:defRPr sz="8960"/>
            </a:lvl1pPr>
            <a:lvl2pPr marL="2560320" indent="0">
              <a:buNone/>
              <a:defRPr sz="7840"/>
            </a:lvl2pPr>
            <a:lvl3pPr marL="5120640" indent="0">
              <a:buNone/>
              <a:defRPr sz="6720"/>
            </a:lvl3pPr>
            <a:lvl4pPr marL="7680960" indent="0">
              <a:buNone/>
              <a:defRPr sz="5600"/>
            </a:lvl4pPr>
            <a:lvl5pPr marL="10241280" indent="0">
              <a:buNone/>
              <a:defRPr sz="5600"/>
            </a:lvl5pPr>
            <a:lvl6pPr marL="12801600" indent="0">
              <a:buNone/>
              <a:defRPr sz="5600"/>
            </a:lvl6pPr>
            <a:lvl7pPr marL="15361920" indent="0">
              <a:buNone/>
              <a:defRPr sz="5600"/>
            </a:lvl7pPr>
            <a:lvl8pPr marL="17922240" indent="0">
              <a:buNone/>
              <a:defRPr sz="5600"/>
            </a:lvl8pPr>
            <a:lvl9pPr marL="20482560" indent="0">
              <a:buNone/>
              <a:defRPr sz="5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744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560320"/>
            <a:ext cx="16515397" cy="8961120"/>
          </a:xfrm>
        </p:spPr>
        <p:txBody>
          <a:bodyPr anchor="b"/>
          <a:lstStyle>
            <a:lvl1pPr>
              <a:defRPr sz="17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5529588"/>
            <a:ext cx="25923240" cy="27292300"/>
          </a:xfrm>
        </p:spPr>
        <p:txBody>
          <a:bodyPr anchor="t"/>
          <a:lstStyle>
            <a:lvl1pPr marL="0" indent="0">
              <a:buNone/>
              <a:defRPr sz="17920"/>
            </a:lvl1pPr>
            <a:lvl2pPr marL="2560320" indent="0">
              <a:buNone/>
              <a:defRPr sz="15680"/>
            </a:lvl2pPr>
            <a:lvl3pPr marL="5120640" indent="0">
              <a:buNone/>
              <a:defRPr sz="13440"/>
            </a:lvl3pPr>
            <a:lvl4pPr marL="7680960" indent="0">
              <a:buNone/>
              <a:defRPr sz="11200"/>
            </a:lvl4pPr>
            <a:lvl5pPr marL="10241280" indent="0">
              <a:buNone/>
              <a:defRPr sz="11200"/>
            </a:lvl5pPr>
            <a:lvl6pPr marL="12801600" indent="0">
              <a:buNone/>
              <a:defRPr sz="11200"/>
            </a:lvl6pPr>
            <a:lvl7pPr marL="15361920" indent="0">
              <a:buNone/>
              <a:defRPr sz="11200"/>
            </a:lvl7pPr>
            <a:lvl8pPr marL="17922240" indent="0">
              <a:buNone/>
              <a:defRPr sz="11200"/>
            </a:lvl8pPr>
            <a:lvl9pPr marL="20482560" indent="0">
              <a:buNone/>
              <a:defRPr sz="1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0" y="11521440"/>
            <a:ext cx="16515397" cy="21344893"/>
          </a:xfrm>
        </p:spPr>
        <p:txBody>
          <a:bodyPr/>
          <a:lstStyle>
            <a:lvl1pPr marL="0" indent="0">
              <a:buNone/>
              <a:defRPr sz="8960"/>
            </a:lvl1pPr>
            <a:lvl2pPr marL="2560320" indent="0">
              <a:buNone/>
              <a:defRPr sz="7840"/>
            </a:lvl2pPr>
            <a:lvl3pPr marL="5120640" indent="0">
              <a:buNone/>
              <a:defRPr sz="6720"/>
            </a:lvl3pPr>
            <a:lvl4pPr marL="7680960" indent="0">
              <a:buNone/>
              <a:defRPr sz="5600"/>
            </a:lvl4pPr>
            <a:lvl5pPr marL="10241280" indent="0">
              <a:buNone/>
              <a:defRPr sz="5600"/>
            </a:lvl5pPr>
            <a:lvl6pPr marL="12801600" indent="0">
              <a:buNone/>
              <a:defRPr sz="5600"/>
            </a:lvl6pPr>
            <a:lvl7pPr marL="15361920" indent="0">
              <a:buNone/>
              <a:defRPr sz="5600"/>
            </a:lvl7pPr>
            <a:lvl8pPr marL="17922240" indent="0">
              <a:buNone/>
              <a:defRPr sz="5600"/>
            </a:lvl8pPr>
            <a:lvl9pPr marL="20482560" indent="0">
              <a:buNone/>
              <a:defRPr sz="5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332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2044708"/>
            <a:ext cx="44165520" cy="7423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10223500"/>
            <a:ext cx="44165520" cy="24367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35595568"/>
            <a:ext cx="1152144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35595568"/>
            <a:ext cx="172821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35595568"/>
            <a:ext cx="1152144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810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20640" rtl="0" eaLnBrk="1" latinLnBrk="0" hangingPunct="1">
        <a:lnSpc>
          <a:spcPct val="90000"/>
        </a:lnSpc>
        <a:spcBef>
          <a:spcPct val="0"/>
        </a:spcBef>
        <a:buNone/>
        <a:defRPr sz="24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0160" indent="-1280160" algn="l" defTabSz="5120640" rtl="0" eaLnBrk="1" latinLnBrk="0" hangingPunct="1">
        <a:lnSpc>
          <a:spcPct val="90000"/>
        </a:lnSpc>
        <a:spcBef>
          <a:spcPts val="5600"/>
        </a:spcBef>
        <a:buFont typeface="Arial" panose="020B0604020202020204" pitchFamily="34" charset="0"/>
        <a:buChar char="•"/>
        <a:defRPr sz="15680" kern="1200">
          <a:solidFill>
            <a:schemeClr val="tx1"/>
          </a:solidFill>
          <a:latin typeface="+mn-lt"/>
          <a:ea typeface="+mn-ea"/>
          <a:cs typeface="+mn-cs"/>
        </a:defRPr>
      </a:lvl1pPr>
      <a:lvl2pPr marL="384048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3pPr>
      <a:lvl4pPr marL="896112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4pPr>
      <a:lvl5pPr marL="1152144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5pPr>
      <a:lvl6pPr marL="1408176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6pPr>
      <a:lvl7pPr marL="1664208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512064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4pPr>
      <a:lvl5pPr marL="1024128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5pPr>
      <a:lvl6pPr marL="1280160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6pPr>
      <a:lvl7pPr marL="1536192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7pPr>
      <a:lvl8pPr marL="1792224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13AC9BC-0271-E545-B8A8-3805A7272239}"/>
              </a:ext>
            </a:extLst>
          </p:cNvPr>
          <p:cNvSpPr/>
          <p:nvPr/>
        </p:nvSpPr>
        <p:spPr>
          <a:xfrm>
            <a:off x="0" y="5486400"/>
            <a:ext cx="13716000" cy="32918400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13631AE-A178-884C-8D22-AB6609D6F5BF}"/>
              </a:ext>
            </a:extLst>
          </p:cNvPr>
          <p:cNvSpPr/>
          <p:nvPr/>
        </p:nvSpPr>
        <p:spPr>
          <a:xfrm>
            <a:off x="37490400" y="5486400"/>
            <a:ext cx="13716000" cy="32918400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2D243C-505D-D342-AF0C-FB909E580BD7}"/>
              </a:ext>
            </a:extLst>
          </p:cNvPr>
          <p:cNvSpPr/>
          <p:nvPr/>
        </p:nvSpPr>
        <p:spPr>
          <a:xfrm>
            <a:off x="0" y="0"/>
            <a:ext cx="51206400" cy="5486400"/>
          </a:xfrm>
          <a:prstGeom prst="rect">
            <a:avLst/>
          </a:prstGeom>
          <a:solidFill>
            <a:srgbClr val="C8C9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746D95-7A1B-6340-B822-CF2066B649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657" y="1347001"/>
            <a:ext cx="3657600" cy="272748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410FAB5-AE94-064E-9494-097EBDDD66D6}"/>
              </a:ext>
            </a:extLst>
          </p:cNvPr>
          <p:cNvSpPr/>
          <p:nvPr/>
        </p:nvSpPr>
        <p:spPr>
          <a:xfrm>
            <a:off x="13716000" y="5486400"/>
            <a:ext cx="23774400" cy="32918400"/>
          </a:xfrm>
          <a:prstGeom prst="rect">
            <a:avLst/>
          </a:prstGeom>
          <a:solidFill>
            <a:srgbClr val="646469"/>
          </a:solidFill>
          <a:ln>
            <a:solidFill>
              <a:srgbClr val="C8C9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EC86E65-ACFD-0E49-A1A7-0A03D45C3D0A}"/>
              </a:ext>
            </a:extLst>
          </p:cNvPr>
          <p:cNvSpPr/>
          <p:nvPr/>
        </p:nvSpPr>
        <p:spPr>
          <a:xfrm>
            <a:off x="13716000" y="32918400"/>
            <a:ext cx="23774400" cy="5486400"/>
          </a:xfrm>
          <a:prstGeom prst="rect">
            <a:avLst/>
          </a:prstGeom>
          <a:solidFill>
            <a:srgbClr val="C8C9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2333D39-FFF4-D84C-AA4E-1AC1CEE3ED90}"/>
              </a:ext>
            </a:extLst>
          </p:cNvPr>
          <p:cNvGrpSpPr/>
          <p:nvPr/>
        </p:nvGrpSpPr>
        <p:grpSpPr>
          <a:xfrm>
            <a:off x="1244315" y="7898742"/>
            <a:ext cx="7284358" cy="12312382"/>
            <a:chOff x="390875" y="461622"/>
            <a:chExt cx="7284358" cy="12312382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9D6B157-1255-9647-9D0F-FD5352CBE946}"/>
                </a:ext>
              </a:extLst>
            </p:cNvPr>
            <p:cNvSpPr txBox="1"/>
            <p:nvPr/>
          </p:nvSpPr>
          <p:spPr>
            <a:xfrm>
              <a:off x="390875" y="461622"/>
              <a:ext cx="546816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latin typeface="Univers" panose="020B0503020202020204" pitchFamily="34" charset="0"/>
                </a:rPr>
                <a:t>ULM Style Guide Colors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35D9B50-2D58-3346-B7EB-ABC8FFF652E1}"/>
                </a:ext>
              </a:extLst>
            </p:cNvPr>
            <p:cNvSpPr txBox="1"/>
            <p:nvPr/>
          </p:nvSpPr>
          <p:spPr>
            <a:xfrm>
              <a:off x="642026" y="1478604"/>
              <a:ext cx="7033207" cy="112954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atin typeface="Garamond" panose="02020404030301010803" pitchFamily="18" charset="0"/>
                </a:rPr>
                <a:t>Primary Colors:  </a:t>
              </a:r>
            </a:p>
            <a:p>
              <a:r>
                <a:rPr lang="en-US" sz="2800" dirty="0">
                  <a:solidFill>
                    <a:srgbClr val="862633"/>
                  </a:solidFill>
                  <a:latin typeface="Garamond" panose="02020404030301010803" pitchFamily="18" charset="0"/>
                </a:rPr>
                <a:t>Warhawk (Maroon) - #840029; RGB – 134/0/41</a:t>
              </a:r>
            </a:p>
            <a:p>
              <a:endParaRPr lang="en-US" sz="2800" dirty="0">
                <a:solidFill>
                  <a:srgbClr val="862633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EAAA00"/>
                  </a:solidFill>
                  <a:latin typeface="Garamond" panose="02020404030301010803" pitchFamily="18" charset="0"/>
                </a:rPr>
                <a:t>Heritage Gold - #FDB913; RGB – 253/185/19</a:t>
              </a:r>
            </a:p>
            <a:p>
              <a:endParaRPr lang="en-US" sz="2800" dirty="0">
                <a:solidFill>
                  <a:srgbClr val="63666A"/>
                </a:solidFill>
                <a:latin typeface="Garamond" panose="02020404030301010803" pitchFamily="18" charset="0"/>
              </a:endParaRPr>
            </a:p>
            <a:p>
              <a:r>
                <a:rPr lang="en-US" sz="2800" b="1" dirty="0">
                  <a:latin typeface="Garamond" panose="02020404030301010803" pitchFamily="18" charset="0"/>
                </a:rPr>
                <a:t>Secondary Colors:</a:t>
              </a:r>
            </a:p>
            <a:p>
              <a:r>
                <a:rPr lang="en-US" sz="2800" dirty="0">
                  <a:solidFill>
                    <a:srgbClr val="63666A"/>
                  </a:solidFill>
                  <a:latin typeface="Garamond" panose="02020404030301010803" pitchFamily="18" charset="0"/>
                </a:rPr>
                <a:t>Dark Grey - #646469; RGB – 100/101/105</a:t>
              </a:r>
            </a:p>
            <a:p>
              <a:endParaRPr lang="en-US" sz="2800" dirty="0">
                <a:solidFill>
                  <a:srgbClr val="A9A8A9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A9A8A9"/>
                  </a:solidFill>
                  <a:latin typeface="Garamond" panose="02020404030301010803" pitchFamily="18" charset="0"/>
                </a:rPr>
                <a:t>Mid Dark Grey - #a9a8a9; RGB – 169/168/169</a:t>
              </a:r>
            </a:p>
            <a:p>
              <a:endParaRPr lang="en-US" sz="2800" dirty="0">
                <a:solidFill>
                  <a:srgbClr val="A9A8A9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C8C9C7"/>
                  </a:solidFill>
                  <a:latin typeface="Garamond" panose="02020404030301010803" pitchFamily="18" charset="0"/>
                </a:rPr>
                <a:t>Mid Light Grey - #c8c9c7; RGB – 200/201/199</a:t>
              </a:r>
            </a:p>
            <a:p>
              <a:endParaRPr lang="en-US" sz="2800" dirty="0">
                <a:solidFill>
                  <a:srgbClr val="C8C9C7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DAD8D6"/>
                  </a:solidFill>
                  <a:latin typeface="Garamond" panose="02020404030301010803" pitchFamily="18" charset="0"/>
                </a:rPr>
                <a:t>Light Grey - #dad8d6; RGB – 219/217/214</a:t>
              </a:r>
            </a:p>
            <a:p>
              <a:endParaRPr lang="en-US" sz="2800" dirty="0">
                <a:solidFill>
                  <a:srgbClr val="A9A8A9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BD955A"/>
                  </a:solidFill>
                  <a:latin typeface="Garamond" panose="02020404030301010803" pitchFamily="18" charset="0"/>
                </a:rPr>
                <a:t>Gold – #bd955a; RGB – 190/149/91</a:t>
              </a:r>
            </a:p>
            <a:p>
              <a:endParaRPr lang="en-US" sz="2800" dirty="0">
                <a:solidFill>
                  <a:srgbClr val="BD955A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EFDBB2"/>
                  </a:solidFill>
                  <a:latin typeface="Garamond" panose="02020404030301010803" pitchFamily="18" charset="0"/>
                </a:rPr>
                <a:t>Bright Gold - #efdbb2; RGB – 239/219/178</a:t>
              </a:r>
            </a:p>
            <a:p>
              <a:endParaRPr lang="en-US" sz="2800" dirty="0">
                <a:solidFill>
                  <a:srgbClr val="A9A8A9"/>
                </a:solidFill>
                <a:latin typeface="Garamond" panose="02020404030301010803" pitchFamily="18" charset="0"/>
              </a:endParaRPr>
            </a:p>
            <a:p>
              <a:r>
                <a:rPr lang="en-US" sz="2800" b="1" dirty="0">
                  <a:latin typeface="Garamond" panose="02020404030301010803" pitchFamily="18" charset="0"/>
                </a:rPr>
                <a:t>Typography:</a:t>
              </a:r>
            </a:p>
            <a:p>
              <a:r>
                <a:rPr lang="en-US" sz="2800" dirty="0">
                  <a:latin typeface="Garamond" panose="02020404030301010803" pitchFamily="18" charset="0"/>
                </a:rPr>
                <a:t>Garamond (Mac/PC) – text </a:t>
              </a:r>
            </a:p>
            <a:p>
              <a:r>
                <a:rPr lang="en-US" sz="2800" dirty="0">
                  <a:latin typeface="Times" pitchFamily="2" charset="0"/>
                </a:rPr>
                <a:t>Times (Mac) - text</a:t>
              </a:r>
            </a:p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Times New Roman (PC) – text</a:t>
              </a:r>
            </a:p>
            <a:p>
              <a:endParaRPr 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sz="2800" dirty="0" err="1">
                  <a:latin typeface="Univers" panose="020B0503020202020204" pitchFamily="34" charset="0"/>
                  <a:cs typeface="Times New Roman" panose="02020603050405020304" pitchFamily="18" charset="0"/>
                </a:rPr>
                <a:t>Univers</a:t>
              </a:r>
              <a:r>
                <a:rPr lang="en-US" sz="2800" dirty="0">
                  <a:latin typeface="Univers" panose="020B0503020202020204" pitchFamily="34" charset="0"/>
                  <a:cs typeface="Times New Roman" panose="02020603050405020304" pitchFamily="18" charset="0"/>
                </a:rPr>
                <a:t> (Mac) – Headings</a:t>
              </a:r>
            </a:p>
            <a:p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Arial (Mac/PC) – Headings</a:t>
              </a:r>
            </a:p>
            <a:p>
              <a:r>
                <a:rPr lang="en-US" sz="2800" dirty="0">
                  <a:latin typeface="Helvetica" pitchFamily="2" charset="0"/>
                  <a:cs typeface="Arial" panose="020B0604020202020204" pitchFamily="34" charset="0"/>
                </a:rPr>
                <a:t>Helvetica (Mac) - Headings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22831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129</Words>
  <Application>Microsoft Macintosh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Garamond</vt:lpstr>
      <vt:lpstr>Helvetica</vt:lpstr>
      <vt:lpstr>Times</vt:lpstr>
      <vt:lpstr>Times New Roman</vt:lpstr>
      <vt:lpstr>Univers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Marcia Wells</dc:creator>
  <cp:lastModifiedBy>Marcia Wells</cp:lastModifiedBy>
  <cp:revision>9</cp:revision>
  <dcterms:created xsi:type="dcterms:W3CDTF">2019-06-13T17:22:48Z</dcterms:created>
  <dcterms:modified xsi:type="dcterms:W3CDTF">2019-10-01T20:34:07Z</dcterms:modified>
</cp:coreProperties>
</file>