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BB2"/>
    <a:srgbClr val="DAD8D6"/>
    <a:srgbClr val="C8C9C7"/>
    <a:srgbClr val="A9A8A9"/>
    <a:srgbClr val="BD955A"/>
    <a:srgbClr val="FDB913"/>
    <a:srgbClr val="646569"/>
    <a:srgbClr val="EAAA00"/>
    <a:srgbClr val="63666A"/>
    <a:srgbClr val="862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 showGuides="1">
      <p:cViewPr>
        <p:scale>
          <a:sx n="58" d="100"/>
          <a:sy n="58" d="100"/>
        </p:scale>
        <p:origin x="152" y="56"/>
      </p:cViewPr>
      <p:guideLst>
        <p:guide orient="horz" pos="12096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3C44E-51D1-BD49-B5C9-F1262EB98BF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3EFBD-CC91-834A-86AF-28A3DC34A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2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1pPr>
    <a:lvl2pPr marL="2150669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2pPr>
    <a:lvl3pPr marL="4301338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3pPr>
    <a:lvl4pPr marL="6452006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4pPr>
    <a:lvl5pPr marL="8602675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5pPr>
    <a:lvl6pPr marL="10753344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6pPr>
    <a:lvl7pPr marL="12904013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7pPr>
    <a:lvl8pPr marL="15054682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8pPr>
    <a:lvl9pPr marL="17205350" algn="l" defTabSz="4301338" rtl="0" eaLnBrk="1" latinLnBrk="0" hangingPunct="1">
      <a:defRPr sz="564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7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6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9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5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5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0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8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4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332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BFFED-3E14-B646-B184-D636FB29CB5E}" type="datetimeFigureOut">
              <a:rPr lang="en-US" smtClean="0"/>
              <a:t>10/1/19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8D99C-AD6B-C44D-A58A-D191AEAF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1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C98333-4929-DA43-A82C-CC3AE426BEB1}"/>
              </a:ext>
            </a:extLst>
          </p:cNvPr>
          <p:cNvSpPr/>
          <p:nvPr/>
        </p:nvSpPr>
        <p:spPr>
          <a:xfrm>
            <a:off x="0" y="0"/>
            <a:ext cx="10058400" cy="384048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74F217-FD9D-D541-82D0-E5A108EE6299}"/>
              </a:ext>
            </a:extLst>
          </p:cNvPr>
          <p:cNvSpPr/>
          <p:nvPr/>
        </p:nvSpPr>
        <p:spPr>
          <a:xfrm>
            <a:off x="10087275" y="-9625"/>
            <a:ext cx="32004000" cy="38404800"/>
          </a:xfrm>
          <a:prstGeom prst="rect">
            <a:avLst/>
          </a:prstGeom>
          <a:solidFill>
            <a:srgbClr val="A9A8A9"/>
          </a:solidFill>
          <a:ln>
            <a:solidFill>
              <a:srgbClr val="C8C9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A4E18A-8C80-5C47-9620-EA7497E57478}"/>
              </a:ext>
            </a:extLst>
          </p:cNvPr>
          <p:cNvSpPr/>
          <p:nvPr/>
        </p:nvSpPr>
        <p:spPr>
          <a:xfrm>
            <a:off x="42062400" y="0"/>
            <a:ext cx="9144000" cy="38404800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79DF338-FD70-D14B-A76C-A746709BF57E}"/>
              </a:ext>
            </a:extLst>
          </p:cNvPr>
          <p:cNvCxnSpPr>
            <a:cxnSpLocks noChangeAspect="1"/>
          </p:cNvCxnSpPr>
          <p:nvPr/>
        </p:nvCxnSpPr>
        <p:spPr>
          <a:xfrm>
            <a:off x="10058400" y="0"/>
            <a:ext cx="0" cy="38404800"/>
          </a:xfrm>
          <a:prstGeom prst="line">
            <a:avLst/>
          </a:prstGeom>
          <a:ln w="76200"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1C7EA-34E3-2C49-844C-36518589304A}"/>
              </a:ext>
            </a:extLst>
          </p:cNvPr>
          <p:cNvCxnSpPr>
            <a:cxnSpLocks noChangeAspect="1"/>
          </p:cNvCxnSpPr>
          <p:nvPr/>
        </p:nvCxnSpPr>
        <p:spPr>
          <a:xfrm>
            <a:off x="42062400" y="0"/>
            <a:ext cx="0" cy="38404800"/>
          </a:xfrm>
          <a:prstGeom prst="line">
            <a:avLst/>
          </a:prstGeom>
          <a:ln w="76200"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44B6C87-BB63-504A-9F29-CBE6C163BE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5600" y="35263490"/>
            <a:ext cx="3657600" cy="2727489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4986C59-321C-084B-A0F7-4C47D6B989A1}"/>
              </a:ext>
            </a:extLst>
          </p:cNvPr>
          <p:cNvGrpSpPr/>
          <p:nvPr/>
        </p:nvGrpSpPr>
        <p:grpSpPr>
          <a:xfrm>
            <a:off x="390875" y="461622"/>
            <a:ext cx="7284358" cy="12312382"/>
            <a:chOff x="390875" y="461622"/>
            <a:chExt cx="7284358" cy="1231238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15BB2BD-08CF-7043-8B28-4C34CA623333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A3BBEBE-8095-4643-81D5-EE6FD2AA49AA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885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8</cp:revision>
  <dcterms:created xsi:type="dcterms:W3CDTF">2019-06-13T17:22:48Z</dcterms:created>
  <dcterms:modified xsi:type="dcterms:W3CDTF">2019-10-01T20:32:06Z</dcterms:modified>
</cp:coreProperties>
</file>